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1"/>
  </p:sldMasterIdLst>
  <p:notesMasterIdLst>
    <p:notesMasterId r:id="rId16"/>
  </p:notesMasterIdLst>
  <p:sldIdLst>
    <p:sldId id="256" r:id="rId2"/>
    <p:sldId id="275" r:id="rId3"/>
    <p:sldId id="257" r:id="rId4"/>
    <p:sldId id="264" r:id="rId5"/>
    <p:sldId id="284" r:id="rId6"/>
    <p:sldId id="287" r:id="rId7"/>
    <p:sldId id="285" r:id="rId8"/>
    <p:sldId id="266" r:id="rId9"/>
    <p:sldId id="288" r:id="rId10"/>
    <p:sldId id="283" r:id="rId11"/>
    <p:sldId id="289" r:id="rId12"/>
    <p:sldId id="268" r:id="rId13"/>
    <p:sldId id="28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B7B5B8"/>
    <a:srgbClr val="8C8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53A299-6DE1-3A4C-A5D8-8CEBF94391E1}" v="169" dt="2023-10-25T00:24:2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800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1BAFC-227E-490A-BAA2-9E7211A6A90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E15109-0A86-49FD-9F94-E38120E039BB}">
      <dgm:prSet/>
      <dgm:spPr/>
      <dgm:t>
        <a:bodyPr/>
        <a:lstStyle/>
        <a:p>
          <a:r>
            <a:rPr lang="en-US"/>
            <a:t>Phylogeny based classification tool</a:t>
          </a:r>
        </a:p>
      </dgm:t>
    </dgm:pt>
    <dgm:pt modelId="{1B853070-4EF8-4BA1-96A1-67505EF0E060}" type="parTrans" cxnId="{BC5E7B2B-79E5-49A9-8946-C0FD23863F28}">
      <dgm:prSet/>
      <dgm:spPr/>
      <dgm:t>
        <a:bodyPr/>
        <a:lstStyle/>
        <a:p>
          <a:endParaRPr lang="en-US"/>
        </a:p>
      </dgm:t>
    </dgm:pt>
    <dgm:pt modelId="{21BBFA0D-5787-4639-8621-0A952D6DBDEE}" type="sibTrans" cxnId="{BC5E7B2B-79E5-49A9-8946-C0FD23863F28}">
      <dgm:prSet/>
      <dgm:spPr/>
      <dgm:t>
        <a:bodyPr/>
        <a:lstStyle/>
        <a:p>
          <a:endParaRPr lang="en-US"/>
        </a:p>
      </dgm:t>
    </dgm:pt>
    <dgm:pt modelId="{48DFA283-0B21-482B-80D6-08488537DDDF}">
      <dgm:prSet/>
      <dgm:spPr/>
      <dgm:t>
        <a:bodyPr/>
        <a:lstStyle/>
        <a:p>
          <a:r>
            <a:rPr lang="en-US"/>
            <a:t>Command line and R package</a:t>
          </a:r>
        </a:p>
      </dgm:t>
    </dgm:pt>
    <dgm:pt modelId="{2D9FB757-BF36-4945-A7CA-CDDCDC0F3674}" type="parTrans" cxnId="{74630BA8-E628-479E-B467-720AD4CB89F4}">
      <dgm:prSet/>
      <dgm:spPr/>
      <dgm:t>
        <a:bodyPr/>
        <a:lstStyle/>
        <a:p>
          <a:endParaRPr lang="en-US"/>
        </a:p>
      </dgm:t>
    </dgm:pt>
    <dgm:pt modelId="{6CB4D7F8-88C9-4656-9EFF-6304DEA2807D}" type="sibTrans" cxnId="{74630BA8-E628-479E-B467-720AD4CB89F4}">
      <dgm:prSet/>
      <dgm:spPr/>
      <dgm:t>
        <a:bodyPr/>
        <a:lstStyle/>
        <a:p>
          <a:endParaRPr lang="en-US"/>
        </a:p>
      </dgm:t>
    </dgm:pt>
    <dgm:pt modelId="{4B7C8DA2-826C-4364-B166-3E48438F599D}">
      <dgm:prSet/>
      <dgm:spPr/>
      <dgm:t>
        <a:bodyPr/>
        <a:lstStyle/>
        <a:p>
          <a:r>
            <a:rPr lang="en-US"/>
            <a:t>Over 4 fold increase in resolution</a:t>
          </a:r>
        </a:p>
      </dgm:t>
    </dgm:pt>
    <dgm:pt modelId="{5F53EDD0-6538-4E3F-A1B2-1B5DB1DD0E77}" type="parTrans" cxnId="{BB02C4BE-1C32-4B23-BB62-7D2E8FD313FF}">
      <dgm:prSet/>
      <dgm:spPr/>
      <dgm:t>
        <a:bodyPr/>
        <a:lstStyle/>
        <a:p>
          <a:endParaRPr lang="en-US"/>
        </a:p>
      </dgm:t>
    </dgm:pt>
    <dgm:pt modelId="{8A9EFA00-CEFA-4E1F-B8B5-D85F464A9B27}" type="sibTrans" cxnId="{BB02C4BE-1C32-4B23-BB62-7D2E8FD313FF}">
      <dgm:prSet/>
      <dgm:spPr/>
      <dgm:t>
        <a:bodyPr/>
        <a:lstStyle/>
        <a:p>
          <a:endParaRPr lang="en-US"/>
        </a:p>
      </dgm:t>
    </dgm:pt>
    <dgm:pt modelId="{D08F353D-8E55-4AFA-B213-236E161C7B36}">
      <dgm:prSet/>
      <dgm:spPr/>
      <dgm:t>
        <a:bodyPr/>
        <a:lstStyle/>
        <a:p>
          <a:r>
            <a:rPr lang="en-US"/>
            <a:t>Does the analysis for you!</a:t>
          </a:r>
        </a:p>
      </dgm:t>
    </dgm:pt>
    <dgm:pt modelId="{A206382F-706B-45AB-9E4B-AD6B4138AD96}" type="parTrans" cxnId="{712E60CE-B5A2-48FE-8BCF-D0B163254464}">
      <dgm:prSet/>
      <dgm:spPr/>
      <dgm:t>
        <a:bodyPr/>
        <a:lstStyle/>
        <a:p>
          <a:endParaRPr lang="en-US"/>
        </a:p>
      </dgm:t>
    </dgm:pt>
    <dgm:pt modelId="{464370E2-4E88-4F4D-AA1F-B2211D29EE49}" type="sibTrans" cxnId="{712E60CE-B5A2-48FE-8BCF-D0B163254464}">
      <dgm:prSet/>
      <dgm:spPr/>
      <dgm:t>
        <a:bodyPr/>
        <a:lstStyle/>
        <a:p>
          <a:endParaRPr lang="en-US"/>
        </a:p>
      </dgm:t>
    </dgm:pt>
    <dgm:pt modelId="{844E6ED5-C3D1-3E4B-B44A-62711D46F0CA}" type="pres">
      <dgm:prSet presAssocID="{50B1BAFC-227E-490A-BAA2-9E7211A6A908}" presName="linear" presStyleCnt="0">
        <dgm:presLayoutVars>
          <dgm:dir/>
          <dgm:animLvl val="lvl"/>
          <dgm:resizeHandles val="exact"/>
        </dgm:presLayoutVars>
      </dgm:prSet>
      <dgm:spPr/>
    </dgm:pt>
    <dgm:pt modelId="{B43F477F-08AE-0F4E-9880-E4C40E48F4EA}" type="pres">
      <dgm:prSet presAssocID="{8CE15109-0A86-49FD-9F94-E38120E039BB}" presName="parentLin" presStyleCnt="0"/>
      <dgm:spPr/>
    </dgm:pt>
    <dgm:pt modelId="{436F0E91-7B30-254B-8F4D-9300245736F1}" type="pres">
      <dgm:prSet presAssocID="{8CE15109-0A86-49FD-9F94-E38120E039BB}" presName="parentLeftMargin" presStyleLbl="node1" presStyleIdx="0" presStyleCnt="3"/>
      <dgm:spPr/>
    </dgm:pt>
    <dgm:pt modelId="{70128BAC-3222-8B40-8269-997862BF106A}" type="pres">
      <dgm:prSet presAssocID="{8CE15109-0A86-49FD-9F94-E38120E039B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9D1F74-E658-C04B-A5A6-F281202FA3FA}" type="pres">
      <dgm:prSet presAssocID="{8CE15109-0A86-49FD-9F94-E38120E039BB}" presName="negativeSpace" presStyleCnt="0"/>
      <dgm:spPr/>
    </dgm:pt>
    <dgm:pt modelId="{1F4F7BAC-A428-8747-9BC8-7B074C806B5E}" type="pres">
      <dgm:prSet presAssocID="{8CE15109-0A86-49FD-9F94-E38120E039BB}" presName="childText" presStyleLbl="conFgAcc1" presStyleIdx="0" presStyleCnt="3">
        <dgm:presLayoutVars>
          <dgm:bulletEnabled val="1"/>
        </dgm:presLayoutVars>
      </dgm:prSet>
      <dgm:spPr/>
    </dgm:pt>
    <dgm:pt modelId="{57533C3C-5665-8048-A97A-1765F4885CEC}" type="pres">
      <dgm:prSet presAssocID="{21BBFA0D-5787-4639-8621-0A952D6DBDEE}" presName="spaceBetweenRectangles" presStyleCnt="0"/>
      <dgm:spPr/>
    </dgm:pt>
    <dgm:pt modelId="{97AEDF46-9A44-644E-A437-76E0D61A664C}" type="pres">
      <dgm:prSet presAssocID="{4B7C8DA2-826C-4364-B166-3E48438F599D}" presName="parentLin" presStyleCnt="0"/>
      <dgm:spPr/>
    </dgm:pt>
    <dgm:pt modelId="{68F443A9-09EE-3049-BAB6-EBCA5D026183}" type="pres">
      <dgm:prSet presAssocID="{4B7C8DA2-826C-4364-B166-3E48438F599D}" presName="parentLeftMargin" presStyleLbl="node1" presStyleIdx="0" presStyleCnt="3"/>
      <dgm:spPr/>
    </dgm:pt>
    <dgm:pt modelId="{143ACF2D-1A00-AF4A-9E63-32FA42235779}" type="pres">
      <dgm:prSet presAssocID="{4B7C8DA2-826C-4364-B166-3E48438F599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5EE3B7-93CC-D544-8F89-E12BE2A269EC}" type="pres">
      <dgm:prSet presAssocID="{4B7C8DA2-826C-4364-B166-3E48438F599D}" presName="negativeSpace" presStyleCnt="0"/>
      <dgm:spPr/>
    </dgm:pt>
    <dgm:pt modelId="{B7488E4E-BE30-DF4D-A291-75FFF27B7F4A}" type="pres">
      <dgm:prSet presAssocID="{4B7C8DA2-826C-4364-B166-3E48438F599D}" presName="childText" presStyleLbl="conFgAcc1" presStyleIdx="1" presStyleCnt="3">
        <dgm:presLayoutVars>
          <dgm:bulletEnabled val="1"/>
        </dgm:presLayoutVars>
      </dgm:prSet>
      <dgm:spPr/>
    </dgm:pt>
    <dgm:pt modelId="{F7604798-0426-9842-A3C3-1DA1F3AC15D7}" type="pres">
      <dgm:prSet presAssocID="{8A9EFA00-CEFA-4E1F-B8B5-D85F464A9B27}" presName="spaceBetweenRectangles" presStyleCnt="0"/>
      <dgm:spPr/>
    </dgm:pt>
    <dgm:pt modelId="{33EF1865-EFA7-7146-807B-6C7A22DCB303}" type="pres">
      <dgm:prSet presAssocID="{D08F353D-8E55-4AFA-B213-236E161C7B36}" presName="parentLin" presStyleCnt="0"/>
      <dgm:spPr/>
    </dgm:pt>
    <dgm:pt modelId="{4C23E4FC-CA77-B740-80E5-3EEFEF9AF248}" type="pres">
      <dgm:prSet presAssocID="{D08F353D-8E55-4AFA-B213-236E161C7B36}" presName="parentLeftMargin" presStyleLbl="node1" presStyleIdx="1" presStyleCnt="3"/>
      <dgm:spPr/>
    </dgm:pt>
    <dgm:pt modelId="{D9A95BA4-AD35-8C4A-800E-866123976B04}" type="pres">
      <dgm:prSet presAssocID="{D08F353D-8E55-4AFA-B213-236E161C7B3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BB5C26-C4E4-3E4C-B98F-E67A2157752E}" type="pres">
      <dgm:prSet presAssocID="{D08F353D-8E55-4AFA-B213-236E161C7B36}" presName="negativeSpace" presStyleCnt="0"/>
      <dgm:spPr/>
    </dgm:pt>
    <dgm:pt modelId="{421CF280-F6FC-0C47-A4A2-C3C5128DBAA3}" type="pres">
      <dgm:prSet presAssocID="{D08F353D-8E55-4AFA-B213-236E161C7B3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C5E7B2B-79E5-49A9-8946-C0FD23863F28}" srcId="{50B1BAFC-227E-490A-BAA2-9E7211A6A908}" destId="{8CE15109-0A86-49FD-9F94-E38120E039BB}" srcOrd="0" destOrd="0" parTransId="{1B853070-4EF8-4BA1-96A1-67505EF0E060}" sibTransId="{21BBFA0D-5787-4639-8621-0A952D6DBDEE}"/>
    <dgm:cxn modelId="{7B9D153B-A196-9747-82C2-446AA4CB2A1B}" type="presOf" srcId="{D08F353D-8E55-4AFA-B213-236E161C7B36}" destId="{D9A95BA4-AD35-8C4A-800E-866123976B04}" srcOrd="1" destOrd="0" presId="urn:microsoft.com/office/officeart/2005/8/layout/list1"/>
    <dgm:cxn modelId="{7AF26B4E-EEF1-4642-854C-3BC15FC88C81}" type="presOf" srcId="{48DFA283-0B21-482B-80D6-08488537DDDF}" destId="{1F4F7BAC-A428-8747-9BC8-7B074C806B5E}" srcOrd="0" destOrd="0" presId="urn:microsoft.com/office/officeart/2005/8/layout/list1"/>
    <dgm:cxn modelId="{3EF1A858-50A0-674F-9E4D-408A661461E1}" type="presOf" srcId="{D08F353D-8E55-4AFA-B213-236E161C7B36}" destId="{4C23E4FC-CA77-B740-80E5-3EEFEF9AF248}" srcOrd="0" destOrd="0" presId="urn:microsoft.com/office/officeart/2005/8/layout/list1"/>
    <dgm:cxn modelId="{74630BA8-E628-479E-B467-720AD4CB89F4}" srcId="{8CE15109-0A86-49FD-9F94-E38120E039BB}" destId="{48DFA283-0B21-482B-80D6-08488537DDDF}" srcOrd="0" destOrd="0" parTransId="{2D9FB757-BF36-4945-A7CA-CDDCDC0F3674}" sibTransId="{6CB4D7F8-88C9-4656-9EFF-6304DEA2807D}"/>
    <dgm:cxn modelId="{FEB1B5B1-A425-8A41-8F72-87DD0E05457A}" type="presOf" srcId="{50B1BAFC-227E-490A-BAA2-9E7211A6A908}" destId="{844E6ED5-C3D1-3E4B-B44A-62711D46F0CA}" srcOrd="0" destOrd="0" presId="urn:microsoft.com/office/officeart/2005/8/layout/list1"/>
    <dgm:cxn modelId="{BB02C4BE-1C32-4B23-BB62-7D2E8FD313FF}" srcId="{50B1BAFC-227E-490A-BAA2-9E7211A6A908}" destId="{4B7C8DA2-826C-4364-B166-3E48438F599D}" srcOrd="1" destOrd="0" parTransId="{5F53EDD0-6538-4E3F-A1B2-1B5DB1DD0E77}" sibTransId="{8A9EFA00-CEFA-4E1F-B8B5-D85F464A9B27}"/>
    <dgm:cxn modelId="{712E60CE-B5A2-48FE-8BCF-D0B163254464}" srcId="{50B1BAFC-227E-490A-BAA2-9E7211A6A908}" destId="{D08F353D-8E55-4AFA-B213-236E161C7B36}" srcOrd="2" destOrd="0" parTransId="{A206382F-706B-45AB-9E4B-AD6B4138AD96}" sibTransId="{464370E2-4E88-4F4D-AA1F-B2211D29EE49}"/>
    <dgm:cxn modelId="{C299F5D3-3BDF-3841-A7FF-5ECCACBEB035}" type="presOf" srcId="{8CE15109-0A86-49FD-9F94-E38120E039BB}" destId="{436F0E91-7B30-254B-8F4D-9300245736F1}" srcOrd="0" destOrd="0" presId="urn:microsoft.com/office/officeart/2005/8/layout/list1"/>
    <dgm:cxn modelId="{E0C7D5D9-35AA-F045-9F71-95773886B543}" type="presOf" srcId="{4B7C8DA2-826C-4364-B166-3E48438F599D}" destId="{143ACF2D-1A00-AF4A-9E63-32FA42235779}" srcOrd="1" destOrd="0" presId="urn:microsoft.com/office/officeart/2005/8/layout/list1"/>
    <dgm:cxn modelId="{DA0EE1D9-EF5F-544B-85A6-DD4E3A534F1B}" type="presOf" srcId="{8CE15109-0A86-49FD-9F94-E38120E039BB}" destId="{70128BAC-3222-8B40-8269-997862BF106A}" srcOrd="1" destOrd="0" presId="urn:microsoft.com/office/officeart/2005/8/layout/list1"/>
    <dgm:cxn modelId="{AABA8DF9-C923-F646-AFA8-EF6B5C08DBBF}" type="presOf" srcId="{4B7C8DA2-826C-4364-B166-3E48438F599D}" destId="{68F443A9-09EE-3049-BAB6-EBCA5D026183}" srcOrd="0" destOrd="0" presId="urn:microsoft.com/office/officeart/2005/8/layout/list1"/>
    <dgm:cxn modelId="{AE4D9DDD-0301-BF42-8772-7D774F6A2841}" type="presParOf" srcId="{844E6ED5-C3D1-3E4B-B44A-62711D46F0CA}" destId="{B43F477F-08AE-0F4E-9880-E4C40E48F4EA}" srcOrd="0" destOrd="0" presId="urn:microsoft.com/office/officeart/2005/8/layout/list1"/>
    <dgm:cxn modelId="{0C8D7763-4C33-4C41-AE58-888A826BA980}" type="presParOf" srcId="{B43F477F-08AE-0F4E-9880-E4C40E48F4EA}" destId="{436F0E91-7B30-254B-8F4D-9300245736F1}" srcOrd="0" destOrd="0" presId="urn:microsoft.com/office/officeart/2005/8/layout/list1"/>
    <dgm:cxn modelId="{718BFCC3-DC5E-7846-BFCD-6CAA619A7B91}" type="presParOf" srcId="{B43F477F-08AE-0F4E-9880-E4C40E48F4EA}" destId="{70128BAC-3222-8B40-8269-997862BF106A}" srcOrd="1" destOrd="0" presId="urn:microsoft.com/office/officeart/2005/8/layout/list1"/>
    <dgm:cxn modelId="{09462832-F8F1-9346-919A-4EFD2B1D1964}" type="presParOf" srcId="{844E6ED5-C3D1-3E4B-B44A-62711D46F0CA}" destId="{AB9D1F74-E658-C04B-A5A6-F281202FA3FA}" srcOrd="1" destOrd="0" presId="urn:microsoft.com/office/officeart/2005/8/layout/list1"/>
    <dgm:cxn modelId="{73878C37-90EF-9746-BC57-21E4D866A498}" type="presParOf" srcId="{844E6ED5-C3D1-3E4B-B44A-62711D46F0CA}" destId="{1F4F7BAC-A428-8747-9BC8-7B074C806B5E}" srcOrd="2" destOrd="0" presId="urn:microsoft.com/office/officeart/2005/8/layout/list1"/>
    <dgm:cxn modelId="{44436B60-4ACC-994B-BBD9-50FAC98E1AA5}" type="presParOf" srcId="{844E6ED5-C3D1-3E4B-B44A-62711D46F0CA}" destId="{57533C3C-5665-8048-A97A-1765F4885CEC}" srcOrd="3" destOrd="0" presId="urn:microsoft.com/office/officeart/2005/8/layout/list1"/>
    <dgm:cxn modelId="{844FFA9B-33D3-754D-A8C9-57C67054D11A}" type="presParOf" srcId="{844E6ED5-C3D1-3E4B-B44A-62711D46F0CA}" destId="{97AEDF46-9A44-644E-A437-76E0D61A664C}" srcOrd="4" destOrd="0" presId="urn:microsoft.com/office/officeart/2005/8/layout/list1"/>
    <dgm:cxn modelId="{19D86318-1E9A-3543-B9E6-B3FD33D466B9}" type="presParOf" srcId="{97AEDF46-9A44-644E-A437-76E0D61A664C}" destId="{68F443A9-09EE-3049-BAB6-EBCA5D026183}" srcOrd="0" destOrd="0" presId="urn:microsoft.com/office/officeart/2005/8/layout/list1"/>
    <dgm:cxn modelId="{55383DF9-27CB-8E40-8031-D27ACA8BF9BC}" type="presParOf" srcId="{97AEDF46-9A44-644E-A437-76E0D61A664C}" destId="{143ACF2D-1A00-AF4A-9E63-32FA42235779}" srcOrd="1" destOrd="0" presId="urn:microsoft.com/office/officeart/2005/8/layout/list1"/>
    <dgm:cxn modelId="{EFAD53CD-1AB0-8943-97E4-EEF8C5ED972C}" type="presParOf" srcId="{844E6ED5-C3D1-3E4B-B44A-62711D46F0CA}" destId="{025EE3B7-93CC-D544-8F89-E12BE2A269EC}" srcOrd="5" destOrd="0" presId="urn:microsoft.com/office/officeart/2005/8/layout/list1"/>
    <dgm:cxn modelId="{61671688-0376-4F41-9525-090A275A3849}" type="presParOf" srcId="{844E6ED5-C3D1-3E4B-B44A-62711D46F0CA}" destId="{B7488E4E-BE30-DF4D-A291-75FFF27B7F4A}" srcOrd="6" destOrd="0" presId="urn:microsoft.com/office/officeart/2005/8/layout/list1"/>
    <dgm:cxn modelId="{922C77AA-35B5-FF4C-981B-9E3384FEE901}" type="presParOf" srcId="{844E6ED5-C3D1-3E4B-B44A-62711D46F0CA}" destId="{F7604798-0426-9842-A3C3-1DA1F3AC15D7}" srcOrd="7" destOrd="0" presId="urn:microsoft.com/office/officeart/2005/8/layout/list1"/>
    <dgm:cxn modelId="{714BB52B-3010-E14A-A4D3-119835E5AD25}" type="presParOf" srcId="{844E6ED5-C3D1-3E4B-B44A-62711D46F0CA}" destId="{33EF1865-EFA7-7146-807B-6C7A22DCB303}" srcOrd="8" destOrd="0" presId="urn:microsoft.com/office/officeart/2005/8/layout/list1"/>
    <dgm:cxn modelId="{CA95DACA-A843-BA4C-9D64-4AA767FBF5CA}" type="presParOf" srcId="{33EF1865-EFA7-7146-807B-6C7A22DCB303}" destId="{4C23E4FC-CA77-B740-80E5-3EEFEF9AF248}" srcOrd="0" destOrd="0" presId="urn:microsoft.com/office/officeart/2005/8/layout/list1"/>
    <dgm:cxn modelId="{2BBA0130-6172-7D4E-A458-AEF0D9AE39D5}" type="presParOf" srcId="{33EF1865-EFA7-7146-807B-6C7A22DCB303}" destId="{D9A95BA4-AD35-8C4A-800E-866123976B04}" srcOrd="1" destOrd="0" presId="urn:microsoft.com/office/officeart/2005/8/layout/list1"/>
    <dgm:cxn modelId="{74E090C5-4C81-9F46-B9CE-00684FEFEA97}" type="presParOf" srcId="{844E6ED5-C3D1-3E4B-B44A-62711D46F0CA}" destId="{77BB5C26-C4E4-3E4C-B98F-E67A2157752E}" srcOrd="9" destOrd="0" presId="urn:microsoft.com/office/officeart/2005/8/layout/list1"/>
    <dgm:cxn modelId="{CFE173AD-CD7F-894B-B017-F9FBCAE89CC5}" type="presParOf" srcId="{844E6ED5-C3D1-3E4B-B44A-62711D46F0CA}" destId="{421CF280-F6FC-0C47-A4A2-C3C5128DBAA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F584C2-F315-6D4F-B06E-967452EF4DB8}" type="doc">
      <dgm:prSet loTypeId="urn:microsoft.com/office/officeart/2005/8/layout/vProcess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FD59AE40-19A1-5144-B470-5E1EACD90778}">
      <dgm:prSet/>
      <dgm:spPr/>
      <dgm:t>
        <a:bodyPr/>
        <a:lstStyle/>
        <a:p>
          <a:r>
            <a:rPr lang="en-US"/>
            <a:t>Increase the resolution</a:t>
          </a:r>
          <a:endParaRPr lang="en-GB"/>
        </a:p>
      </dgm:t>
    </dgm:pt>
    <dgm:pt modelId="{62102281-993C-7B4F-BAC3-232E9F4D6174}" type="parTrans" cxnId="{8CD40F75-EC75-CF4A-A2E2-CF6912CE25F3}">
      <dgm:prSet/>
      <dgm:spPr/>
      <dgm:t>
        <a:bodyPr/>
        <a:lstStyle/>
        <a:p>
          <a:endParaRPr lang="en-GB"/>
        </a:p>
      </dgm:t>
    </dgm:pt>
    <dgm:pt modelId="{55FCD78F-9470-B245-93E0-D1635D5168E4}" type="sibTrans" cxnId="{8CD40F75-EC75-CF4A-A2E2-CF6912CE25F3}">
      <dgm:prSet/>
      <dgm:spPr/>
      <dgm:t>
        <a:bodyPr/>
        <a:lstStyle/>
        <a:p>
          <a:endParaRPr lang="en-GB"/>
        </a:p>
      </dgm:t>
    </dgm:pt>
    <dgm:pt modelId="{34A2101D-4243-8E4B-B96B-48DB35FEAD97}">
      <dgm:prSet/>
      <dgm:spPr/>
      <dgm:t>
        <a:bodyPr/>
        <a:lstStyle/>
        <a:p>
          <a:r>
            <a:rPr lang="en-US" dirty="0"/>
            <a:t>See the patterns</a:t>
          </a:r>
          <a:endParaRPr lang="en-GB" dirty="0"/>
        </a:p>
      </dgm:t>
    </dgm:pt>
    <dgm:pt modelId="{00EA9FE8-1739-C946-8574-53FA181182FA}" type="parTrans" cxnId="{58DD27FC-A740-F44C-B1D9-6027234A010A}">
      <dgm:prSet/>
      <dgm:spPr/>
      <dgm:t>
        <a:bodyPr/>
        <a:lstStyle/>
        <a:p>
          <a:endParaRPr lang="en-GB"/>
        </a:p>
      </dgm:t>
    </dgm:pt>
    <dgm:pt modelId="{D2A6CA0F-44BE-6143-9FA0-EBF552D1A7CE}" type="sibTrans" cxnId="{58DD27FC-A740-F44C-B1D9-6027234A010A}">
      <dgm:prSet/>
      <dgm:spPr/>
      <dgm:t>
        <a:bodyPr/>
        <a:lstStyle/>
        <a:p>
          <a:endParaRPr lang="en-GB"/>
        </a:p>
      </dgm:t>
    </dgm:pt>
    <dgm:pt modelId="{2FDD1B4E-B8D6-3144-9FB4-E326A5D2C346}">
      <dgm:prSet/>
      <dgm:spPr/>
      <dgm:t>
        <a:bodyPr/>
        <a:lstStyle/>
        <a:p>
          <a:r>
            <a:rPr lang="en-US"/>
            <a:t>Stop the Spread</a:t>
          </a:r>
          <a:endParaRPr lang="en-GB"/>
        </a:p>
      </dgm:t>
    </dgm:pt>
    <dgm:pt modelId="{C766BB52-7FA1-2E49-A7A5-1B279301301D}" type="parTrans" cxnId="{F6A2953B-37ED-F249-8BC9-DE32EBAD2D3B}">
      <dgm:prSet/>
      <dgm:spPr/>
      <dgm:t>
        <a:bodyPr/>
        <a:lstStyle/>
        <a:p>
          <a:endParaRPr lang="en-GB"/>
        </a:p>
      </dgm:t>
    </dgm:pt>
    <dgm:pt modelId="{6A8112A0-6515-3F4D-A010-D1F533153EE3}" type="sibTrans" cxnId="{F6A2953B-37ED-F249-8BC9-DE32EBAD2D3B}">
      <dgm:prSet/>
      <dgm:spPr/>
      <dgm:t>
        <a:bodyPr/>
        <a:lstStyle/>
        <a:p>
          <a:endParaRPr lang="en-GB"/>
        </a:p>
      </dgm:t>
    </dgm:pt>
    <dgm:pt modelId="{658915AB-7284-C844-8451-EB674D8E4876}" type="pres">
      <dgm:prSet presAssocID="{9BF584C2-F315-6D4F-B06E-967452EF4DB8}" presName="outerComposite" presStyleCnt="0">
        <dgm:presLayoutVars>
          <dgm:chMax val="5"/>
          <dgm:dir/>
          <dgm:resizeHandles val="exact"/>
        </dgm:presLayoutVars>
      </dgm:prSet>
      <dgm:spPr/>
    </dgm:pt>
    <dgm:pt modelId="{CC6C1F04-0201-7947-A6DE-E79997F6FD74}" type="pres">
      <dgm:prSet presAssocID="{9BF584C2-F315-6D4F-B06E-967452EF4DB8}" presName="dummyMaxCanvas" presStyleCnt="0">
        <dgm:presLayoutVars/>
      </dgm:prSet>
      <dgm:spPr/>
    </dgm:pt>
    <dgm:pt modelId="{0C2BB5B5-59E4-5843-B885-50AAB05C52BD}" type="pres">
      <dgm:prSet presAssocID="{9BF584C2-F315-6D4F-B06E-967452EF4DB8}" presName="ThreeNodes_1" presStyleLbl="node1" presStyleIdx="0" presStyleCnt="3">
        <dgm:presLayoutVars>
          <dgm:bulletEnabled val="1"/>
        </dgm:presLayoutVars>
      </dgm:prSet>
      <dgm:spPr/>
    </dgm:pt>
    <dgm:pt modelId="{AD9D3B8F-B0FA-0F40-81F4-A4C76E5422FA}" type="pres">
      <dgm:prSet presAssocID="{9BF584C2-F315-6D4F-B06E-967452EF4DB8}" presName="ThreeNodes_2" presStyleLbl="node1" presStyleIdx="1" presStyleCnt="3">
        <dgm:presLayoutVars>
          <dgm:bulletEnabled val="1"/>
        </dgm:presLayoutVars>
      </dgm:prSet>
      <dgm:spPr/>
    </dgm:pt>
    <dgm:pt modelId="{A86B4F6A-2FEC-E44E-9569-480C69076C4C}" type="pres">
      <dgm:prSet presAssocID="{9BF584C2-F315-6D4F-B06E-967452EF4DB8}" presName="ThreeNodes_3" presStyleLbl="node1" presStyleIdx="2" presStyleCnt="3">
        <dgm:presLayoutVars>
          <dgm:bulletEnabled val="1"/>
        </dgm:presLayoutVars>
      </dgm:prSet>
      <dgm:spPr/>
    </dgm:pt>
    <dgm:pt modelId="{38AD612C-01FD-0B46-BA15-76FE8F121A3D}" type="pres">
      <dgm:prSet presAssocID="{9BF584C2-F315-6D4F-B06E-967452EF4DB8}" presName="ThreeConn_1-2" presStyleLbl="fgAccFollowNode1" presStyleIdx="0" presStyleCnt="2">
        <dgm:presLayoutVars>
          <dgm:bulletEnabled val="1"/>
        </dgm:presLayoutVars>
      </dgm:prSet>
      <dgm:spPr/>
    </dgm:pt>
    <dgm:pt modelId="{EE154B91-0C79-2543-9738-772AE751C0AC}" type="pres">
      <dgm:prSet presAssocID="{9BF584C2-F315-6D4F-B06E-967452EF4DB8}" presName="ThreeConn_2-3" presStyleLbl="fgAccFollowNode1" presStyleIdx="1" presStyleCnt="2">
        <dgm:presLayoutVars>
          <dgm:bulletEnabled val="1"/>
        </dgm:presLayoutVars>
      </dgm:prSet>
      <dgm:spPr/>
    </dgm:pt>
    <dgm:pt modelId="{6383C033-C15E-7F4A-B40B-59A947D07FD1}" type="pres">
      <dgm:prSet presAssocID="{9BF584C2-F315-6D4F-B06E-967452EF4DB8}" presName="ThreeNodes_1_text" presStyleLbl="node1" presStyleIdx="2" presStyleCnt="3">
        <dgm:presLayoutVars>
          <dgm:bulletEnabled val="1"/>
        </dgm:presLayoutVars>
      </dgm:prSet>
      <dgm:spPr/>
    </dgm:pt>
    <dgm:pt modelId="{ACE2C922-D7FA-C545-AF5B-EA5F86E46B78}" type="pres">
      <dgm:prSet presAssocID="{9BF584C2-F315-6D4F-B06E-967452EF4DB8}" presName="ThreeNodes_2_text" presStyleLbl="node1" presStyleIdx="2" presStyleCnt="3">
        <dgm:presLayoutVars>
          <dgm:bulletEnabled val="1"/>
        </dgm:presLayoutVars>
      </dgm:prSet>
      <dgm:spPr/>
    </dgm:pt>
    <dgm:pt modelId="{9575E8FC-03F2-284D-A6B4-D6D90CC0531F}" type="pres">
      <dgm:prSet presAssocID="{9BF584C2-F315-6D4F-B06E-967452EF4DB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43C1915-8BA5-D14E-8949-F7EDBAC1E0E0}" type="presOf" srcId="{9BF584C2-F315-6D4F-B06E-967452EF4DB8}" destId="{658915AB-7284-C844-8451-EB674D8E4876}" srcOrd="0" destOrd="0" presId="urn:microsoft.com/office/officeart/2005/8/layout/vProcess5"/>
    <dgm:cxn modelId="{088FA724-EDE9-1848-A28C-4A0E13DA39B4}" type="presOf" srcId="{34A2101D-4243-8E4B-B96B-48DB35FEAD97}" destId="{ACE2C922-D7FA-C545-AF5B-EA5F86E46B78}" srcOrd="1" destOrd="0" presId="urn:microsoft.com/office/officeart/2005/8/layout/vProcess5"/>
    <dgm:cxn modelId="{F6A2953B-37ED-F249-8BC9-DE32EBAD2D3B}" srcId="{9BF584C2-F315-6D4F-B06E-967452EF4DB8}" destId="{2FDD1B4E-B8D6-3144-9FB4-E326A5D2C346}" srcOrd="2" destOrd="0" parTransId="{C766BB52-7FA1-2E49-A7A5-1B279301301D}" sibTransId="{6A8112A0-6515-3F4D-A010-D1F533153EE3}"/>
    <dgm:cxn modelId="{F879F940-6CE1-5E45-92A6-6D07BEE759BB}" type="presOf" srcId="{2FDD1B4E-B8D6-3144-9FB4-E326A5D2C346}" destId="{9575E8FC-03F2-284D-A6B4-D6D90CC0531F}" srcOrd="1" destOrd="0" presId="urn:microsoft.com/office/officeart/2005/8/layout/vProcess5"/>
    <dgm:cxn modelId="{B362EE74-8792-9045-BEFF-98DE30ED4C86}" type="presOf" srcId="{FD59AE40-19A1-5144-B470-5E1EACD90778}" destId="{0C2BB5B5-59E4-5843-B885-50AAB05C52BD}" srcOrd="0" destOrd="0" presId="urn:microsoft.com/office/officeart/2005/8/layout/vProcess5"/>
    <dgm:cxn modelId="{8CD40F75-EC75-CF4A-A2E2-CF6912CE25F3}" srcId="{9BF584C2-F315-6D4F-B06E-967452EF4DB8}" destId="{FD59AE40-19A1-5144-B470-5E1EACD90778}" srcOrd="0" destOrd="0" parTransId="{62102281-993C-7B4F-BAC3-232E9F4D6174}" sibTransId="{55FCD78F-9470-B245-93E0-D1635D5168E4}"/>
    <dgm:cxn modelId="{B7354781-A680-A440-82C1-31AEE3820C21}" type="presOf" srcId="{FD59AE40-19A1-5144-B470-5E1EACD90778}" destId="{6383C033-C15E-7F4A-B40B-59A947D07FD1}" srcOrd="1" destOrd="0" presId="urn:microsoft.com/office/officeart/2005/8/layout/vProcess5"/>
    <dgm:cxn modelId="{7ADDF183-990F-0341-A4B2-CB293A0550EE}" type="presOf" srcId="{55FCD78F-9470-B245-93E0-D1635D5168E4}" destId="{38AD612C-01FD-0B46-BA15-76FE8F121A3D}" srcOrd="0" destOrd="0" presId="urn:microsoft.com/office/officeart/2005/8/layout/vProcess5"/>
    <dgm:cxn modelId="{B3B0F69F-6134-C143-A60D-447894FDB822}" type="presOf" srcId="{D2A6CA0F-44BE-6143-9FA0-EBF552D1A7CE}" destId="{EE154B91-0C79-2543-9738-772AE751C0AC}" srcOrd="0" destOrd="0" presId="urn:microsoft.com/office/officeart/2005/8/layout/vProcess5"/>
    <dgm:cxn modelId="{B4C1D4C4-5A98-7F45-9973-BE0FEEA8AE92}" type="presOf" srcId="{2FDD1B4E-B8D6-3144-9FB4-E326A5D2C346}" destId="{A86B4F6A-2FEC-E44E-9569-480C69076C4C}" srcOrd="0" destOrd="0" presId="urn:microsoft.com/office/officeart/2005/8/layout/vProcess5"/>
    <dgm:cxn modelId="{7304F1D9-7956-3445-BECC-8C680849E3D6}" type="presOf" srcId="{34A2101D-4243-8E4B-B96B-48DB35FEAD97}" destId="{AD9D3B8F-B0FA-0F40-81F4-A4C76E5422FA}" srcOrd="0" destOrd="0" presId="urn:microsoft.com/office/officeart/2005/8/layout/vProcess5"/>
    <dgm:cxn modelId="{58DD27FC-A740-F44C-B1D9-6027234A010A}" srcId="{9BF584C2-F315-6D4F-B06E-967452EF4DB8}" destId="{34A2101D-4243-8E4B-B96B-48DB35FEAD97}" srcOrd="1" destOrd="0" parTransId="{00EA9FE8-1739-C946-8574-53FA181182FA}" sibTransId="{D2A6CA0F-44BE-6143-9FA0-EBF552D1A7CE}"/>
    <dgm:cxn modelId="{47D70E0C-E551-BE43-805B-51C39CAD0213}" type="presParOf" srcId="{658915AB-7284-C844-8451-EB674D8E4876}" destId="{CC6C1F04-0201-7947-A6DE-E79997F6FD74}" srcOrd="0" destOrd="0" presId="urn:microsoft.com/office/officeart/2005/8/layout/vProcess5"/>
    <dgm:cxn modelId="{9E7605C3-259D-D240-9EBE-358135435B48}" type="presParOf" srcId="{658915AB-7284-C844-8451-EB674D8E4876}" destId="{0C2BB5B5-59E4-5843-B885-50AAB05C52BD}" srcOrd="1" destOrd="0" presId="urn:microsoft.com/office/officeart/2005/8/layout/vProcess5"/>
    <dgm:cxn modelId="{CA321531-EC9F-F94C-BADE-029191C7DD92}" type="presParOf" srcId="{658915AB-7284-C844-8451-EB674D8E4876}" destId="{AD9D3B8F-B0FA-0F40-81F4-A4C76E5422FA}" srcOrd="2" destOrd="0" presId="urn:microsoft.com/office/officeart/2005/8/layout/vProcess5"/>
    <dgm:cxn modelId="{AF26C9C9-E766-6641-A0E6-205E0F8FCBD8}" type="presParOf" srcId="{658915AB-7284-C844-8451-EB674D8E4876}" destId="{A86B4F6A-2FEC-E44E-9569-480C69076C4C}" srcOrd="3" destOrd="0" presId="urn:microsoft.com/office/officeart/2005/8/layout/vProcess5"/>
    <dgm:cxn modelId="{F4BF5ACC-0A04-E146-B8CD-6DFED3F6AEF9}" type="presParOf" srcId="{658915AB-7284-C844-8451-EB674D8E4876}" destId="{38AD612C-01FD-0B46-BA15-76FE8F121A3D}" srcOrd="4" destOrd="0" presId="urn:microsoft.com/office/officeart/2005/8/layout/vProcess5"/>
    <dgm:cxn modelId="{7C08CD5F-70D6-184D-A8CC-1889A65AE3D6}" type="presParOf" srcId="{658915AB-7284-C844-8451-EB674D8E4876}" destId="{EE154B91-0C79-2543-9738-772AE751C0AC}" srcOrd="5" destOrd="0" presId="urn:microsoft.com/office/officeart/2005/8/layout/vProcess5"/>
    <dgm:cxn modelId="{82B1B2FF-9754-C749-BBB9-C9E858ECB0DD}" type="presParOf" srcId="{658915AB-7284-C844-8451-EB674D8E4876}" destId="{6383C033-C15E-7F4A-B40B-59A947D07FD1}" srcOrd="6" destOrd="0" presId="urn:microsoft.com/office/officeart/2005/8/layout/vProcess5"/>
    <dgm:cxn modelId="{5FBDD795-19B9-9249-AE2C-C8A918CC1D63}" type="presParOf" srcId="{658915AB-7284-C844-8451-EB674D8E4876}" destId="{ACE2C922-D7FA-C545-AF5B-EA5F86E46B78}" srcOrd="7" destOrd="0" presId="urn:microsoft.com/office/officeart/2005/8/layout/vProcess5"/>
    <dgm:cxn modelId="{08C5247C-FB80-B246-85E5-E5AD4564606D}" type="presParOf" srcId="{658915AB-7284-C844-8451-EB674D8E4876}" destId="{9575E8FC-03F2-284D-A6B4-D6D90CC0531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F584C2-F315-6D4F-B06E-967452EF4DB8}" type="doc">
      <dgm:prSet loTypeId="urn:microsoft.com/office/officeart/2005/8/layout/vProcess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FD59AE40-19A1-5144-B470-5E1EACD90778}">
      <dgm:prSet/>
      <dgm:spPr/>
      <dgm:t>
        <a:bodyPr/>
        <a:lstStyle/>
        <a:p>
          <a:r>
            <a:rPr lang="en-US"/>
            <a:t>Increase the resolution</a:t>
          </a:r>
          <a:endParaRPr lang="en-GB"/>
        </a:p>
      </dgm:t>
    </dgm:pt>
    <dgm:pt modelId="{62102281-993C-7B4F-BAC3-232E9F4D6174}" type="parTrans" cxnId="{8CD40F75-EC75-CF4A-A2E2-CF6912CE25F3}">
      <dgm:prSet/>
      <dgm:spPr/>
      <dgm:t>
        <a:bodyPr/>
        <a:lstStyle/>
        <a:p>
          <a:endParaRPr lang="en-GB"/>
        </a:p>
      </dgm:t>
    </dgm:pt>
    <dgm:pt modelId="{55FCD78F-9470-B245-93E0-D1635D5168E4}" type="sibTrans" cxnId="{8CD40F75-EC75-CF4A-A2E2-CF6912CE25F3}">
      <dgm:prSet/>
      <dgm:spPr/>
      <dgm:t>
        <a:bodyPr/>
        <a:lstStyle/>
        <a:p>
          <a:endParaRPr lang="en-GB"/>
        </a:p>
      </dgm:t>
    </dgm:pt>
    <dgm:pt modelId="{34A2101D-4243-8E4B-B96B-48DB35FEAD97}">
      <dgm:prSet/>
      <dgm:spPr/>
      <dgm:t>
        <a:bodyPr/>
        <a:lstStyle/>
        <a:p>
          <a:r>
            <a:rPr lang="en-US" dirty="0"/>
            <a:t>See the patterns</a:t>
          </a:r>
          <a:endParaRPr lang="en-GB" dirty="0"/>
        </a:p>
      </dgm:t>
    </dgm:pt>
    <dgm:pt modelId="{00EA9FE8-1739-C946-8574-53FA181182FA}" type="parTrans" cxnId="{58DD27FC-A740-F44C-B1D9-6027234A010A}">
      <dgm:prSet/>
      <dgm:spPr/>
      <dgm:t>
        <a:bodyPr/>
        <a:lstStyle/>
        <a:p>
          <a:endParaRPr lang="en-GB"/>
        </a:p>
      </dgm:t>
    </dgm:pt>
    <dgm:pt modelId="{D2A6CA0F-44BE-6143-9FA0-EBF552D1A7CE}" type="sibTrans" cxnId="{58DD27FC-A740-F44C-B1D9-6027234A010A}">
      <dgm:prSet/>
      <dgm:spPr/>
      <dgm:t>
        <a:bodyPr/>
        <a:lstStyle/>
        <a:p>
          <a:endParaRPr lang="en-GB"/>
        </a:p>
      </dgm:t>
    </dgm:pt>
    <dgm:pt modelId="{2FDD1B4E-B8D6-3144-9FB4-E326A5D2C346}">
      <dgm:prSet/>
      <dgm:spPr/>
      <dgm:t>
        <a:bodyPr/>
        <a:lstStyle/>
        <a:p>
          <a:r>
            <a:rPr lang="en-US"/>
            <a:t>Stop the Spread</a:t>
          </a:r>
          <a:endParaRPr lang="en-GB"/>
        </a:p>
      </dgm:t>
    </dgm:pt>
    <dgm:pt modelId="{C766BB52-7FA1-2E49-A7A5-1B279301301D}" type="parTrans" cxnId="{F6A2953B-37ED-F249-8BC9-DE32EBAD2D3B}">
      <dgm:prSet/>
      <dgm:spPr/>
      <dgm:t>
        <a:bodyPr/>
        <a:lstStyle/>
        <a:p>
          <a:endParaRPr lang="en-GB"/>
        </a:p>
      </dgm:t>
    </dgm:pt>
    <dgm:pt modelId="{6A8112A0-6515-3F4D-A010-D1F533153EE3}" type="sibTrans" cxnId="{F6A2953B-37ED-F249-8BC9-DE32EBAD2D3B}">
      <dgm:prSet/>
      <dgm:spPr/>
      <dgm:t>
        <a:bodyPr/>
        <a:lstStyle/>
        <a:p>
          <a:endParaRPr lang="en-GB"/>
        </a:p>
      </dgm:t>
    </dgm:pt>
    <dgm:pt modelId="{658915AB-7284-C844-8451-EB674D8E4876}" type="pres">
      <dgm:prSet presAssocID="{9BF584C2-F315-6D4F-B06E-967452EF4DB8}" presName="outerComposite" presStyleCnt="0">
        <dgm:presLayoutVars>
          <dgm:chMax val="5"/>
          <dgm:dir/>
          <dgm:resizeHandles val="exact"/>
        </dgm:presLayoutVars>
      </dgm:prSet>
      <dgm:spPr/>
    </dgm:pt>
    <dgm:pt modelId="{CC6C1F04-0201-7947-A6DE-E79997F6FD74}" type="pres">
      <dgm:prSet presAssocID="{9BF584C2-F315-6D4F-B06E-967452EF4DB8}" presName="dummyMaxCanvas" presStyleCnt="0">
        <dgm:presLayoutVars/>
      </dgm:prSet>
      <dgm:spPr/>
    </dgm:pt>
    <dgm:pt modelId="{0C2BB5B5-59E4-5843-B885-50AAB05C52BD}" type="pres">
      <dgm:prSet presAssocID="{9BF584C2-F315-6D4F-B06E-967452EF4DB8}" presName="ThreeNodes_1" presStyleLbl="node1" presStyleIdx="0" presStyleCnt="3">
        <dgm:presLayoutVars>
          <dgm:bulletEnabled val="1"/>
        </dgm:presLayoutVars>
      </dgm:prSet>
      <dgm:spPr/>
    </dgm:pt>
    <dgm:pt modelId="{AD9D3B8F-B0FA-0F40-81F4-A4C76E5422FA}" type="pres">
      <dgm:prSet presAssocID="{9BF584C2-F315-6D4F-B06E-967452EF4DB8}" presName="ThreeNodes_2" presStyleLbl="node1" presStyleIdx="1" presStyleCnt="3">
        <dgm:presLayoutVars>
          <dgm:bulletEnabled val="1"/>
        </dgm:presLayoutVars>
      </dgm:prSet>
      <dgm:spPr/>
    </dgm:pt>
    <dgm:pt modelId="{A86B4F6A-2FEC-E44E-9569-480C69076C4C}" type="pres">
      <dgm:prSet presAssocID="{9BF584C2-F315-6D4F-B06E-967452EF4DB8}" presName="ThreeNodes_3" presStyleLbl="node1" presStyleIdx="2" presStyleCnt="3">
        <dgm:presLayoutVars>
          <dgm:bulletEnabled val="1"/>
        </dgm:presLayoutVars>
      </dgm:prSet>
      <dgm:spPr/>
    </dgm:pt>
    <dgm:pt modelId="{38AD612C-01FD-0B46-BA15-76FE8F121A3D}" type="pres">
      <dgm:prSet presAssocID="{9BF584C2-F315-6D4F-B06E-967452EF4DB8}" presName="ThreeConn_1-2" presStyleLbl="fgAccFollowNode1" presStyleIdx="0" presStyleCnt="2">
        <dgm:presLayoutVars>
          <dgm:bulletEnabled val="1"/>
        </dgm:presLayoutVars>
      </dgm:prSet>
      <dgm:spPr/>
    </dgm:pt>
    <dgm:pt modelId="{EE154B91-0C79-2543-9738-772AE751C0AC}" type="pres">
      <dgm:prSet presAssocID="{9BF584C2-F315-6D4F-B06E-967452EF4DB8}" presName="ThreeConn_2-3" presStyleLbl="fgAccFollowNode1" presStyleIdx="1" presStyleCnt="2">
        <dgm:presLayoutVars>
          <dgm:bulletEnabled val="1"/>
        </dgm:presLayoutVars>
      </dgm:prSet>
      <dgm:spPr/>
    </dgm:pt>
    <dgm:pt modelId="{6383C033-C15E-7F4A-B40B-59A947D07FD1}" type="pres">
      <dgm:prSet presAssocID="{9BF584C2-F315-6D4F-B06E-967452EF4DB8}" presName="ThreeNodes_1_text" presStyleLbl="node1" presStyleIdx="2" presStyleCnt="3">
        <dgm:presLayoutVars>
          <dgm:bulletEnabled val="1"/>
        </dgm:presLayoutVars>
      </dgm:prSet>
      <dgm:spPr/>
    </dgm:pt>
    <dgm:pt modelId="{ACE2C922-D7FA-C545-AF5B-EA5F86E46B78}" type="pres">
      <dgm:prSet presAssocID="{9BF584C2-F315-6D4F-B06E-967452EF4DB8}" presName="ThreeNodes_2_text" presStyleLbl="node1" presStyleIdx="2" presStyleCnt="3">
        <dgm:presLayoutVars>
          <dgm:bulletEnabled val="1"/>
        </dgm:presLayoutVars>
      </dgm:prSet>
      <dgm:spPr/>
    </dgm:pt>
    <dgm:pt modelId="{9575E8FC-03F2-284D-A6B4-D6D90CC0531F}" type="pres">
      <dgm:prSet presAssocID="{9BF584C2-F315-6D4F-B06E-967452EF4DB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43C1915-8BA5-D14E-8949-F7EDBAC1E0E0}" type="presOf" srcId="{9BF584C2-F315-6D4F-B06E-967452EF4DB8}" destId="{658915AB-7284-C844-8451-EB674D8E4876}" srcOrd="0" destOrd="0" presId="urn:microsoft.com/office/officeart/2005/8/layout/vProcess5"/>
    <dgm:cxn modelId="{088FA724-EDE9-1848-A28C-4A0E13DA39B4}" type="presOf" srcId="{34A2101D-4243-8E4B-B96B-48DB35FEAD97}" destId="{ACE2C922-D7FA-C545-AF5B-EA5F86E46B78}" srcOrd="1" destOrd="0" presId="urn:microsoft.com/office/officeart/2005/8/layout/vProcess5"/>
    <dgm:cxn modelId="{F6A2953B-37ED-F249-8BC9-DE32EBAD2D3B}" srcId="{9BF584C2-F315-6D4F-B06E-967452EF4DB8}" destId="{2FDD1B4E-B8D6-3144-9FB4-E326A5D2C346}" srcOrd="2" destOrd="0" parTransId="{C766BB52-7FA1-2E49-A7A5-1B279301301D}" sibTransId="{6A8112A0-6515-3F4D-A010-D1F533153EE3}"/>
    <dgm:cxn modelId="{F879F940-6CE1-5E45-92A6-6D07BEE759BB}" type="presOf" srcId="{2FDD1B4E-B8D6-3144-9FB4-E326A5D2C346}" destId="{9575E8FC-03F2-284D-A6B4-D6D90CC0531F}" srcOrd="1" destOrd="0" presId="urn:microsoft.com/office/officeart/2005/8/layout/vProcess5"/>
    <dgm:cxn modelId="{B362EE74-8792-9045-BEFF-98DE30ED4C86}" type="presOf" srcId="{FD59AE40-19A1-5144-B470-5E1EACD90778}" destId="{0C2BB5B5-59E4-5843-B885-50AAB05C52BD}" srcOrd="0" destOrd="0" presId="urn:microsoft.com/office/officeart/2005/8/layout/vProcess5"/>
    <dgm:cxn modelId="{8CD40F75-EC75-CF4A-A2E2-CF6912CE25F3}" srcId="{9BF584C2-F315-6D4F-B06E-967452EF4DB8}" destId="{FD59AE40-19A1-5144-B470-5E1EACD90778}" srcOrd="0" destOrd="0" parTransId="{62102281-993C-7B4F-BAC3-232E9F4D6174}" sibTransId="{55FCD78F-9470-B245-93E0-D1635D5168E4}"/>
    <dgm:cxn modelId="{B7354781-A680-A440-82C1-31AEE3820C21}" type="presOf" srcId="{FD59AE40-19A1-5144-B470-5E1EACD90778}" destId="{6383C033-C15E-7F4A-B40B-59A947D07FD1}" srcOrd="1" destOrd="0" presId="urn:microsoft.com/office/officeart/2005/8/layout/vProcess5"/>
    <dgm:cxn modelId="{7ADDF183-990F-0341-A4B2-CB293A0550EE}" type="presOf" srcId="{55FCD78F-9470-B245-93E0-D1635D5168E4}" destId="{38AD612C-01FD-0B46-BA15-76FE8F121A3D}" srcOrd="0" destOrd="0" presId="urn:microsoft.com/office/officeart/2005/8/layout/vProcess5"/>
    <dgm:cxn modelId="{B3B0F69F-6134-C143-A60D-447894FDB822}" type="presOf" srcId="{D2A6CA0F-44BE-6143-9FA0-EBF552D1A7CE}" destId="{EE154B91-0C79-2543-9738-772AE751C0AC}" srcOrd="0" destOrd="0" presId="urn:microsoft.com/office/officeart/2005/8/layout/vProcess5"/>
    <dgm:cxn modelId="{B4C1D4C4-5A98-7F45-9973-BE0FEEA8AE92}" type="presOf" srcId="{2FDD1B4E-B8D6-3144-9FB4-E326A5D2C346}" destId="{A86B4F6A-2FEC-E44E-9569-480C69076C4C}" srcOrd="0" destOrd="0" presId="urn:microsoft.com/office/officeart/2005/8/layout/vProcess5"/>
    <dgm:cxn modelId="{7304F1D9-7956-3445-BECC-8C680849E3D6}" type="presOf" srcId="{34A2101D-4243-8E4B-B96B-48DB35FEAD97}" destId="{AD9D3B8F-B0FA-0F40-81F4-A4C76E5422FA}" srcOrd="0" destOrd="0" presId="urn:microsoft.com/office/officeart/2005/8/layout/vProcess5"/>
    <dgm:cxn modelId="{58DD27FC-A740-F44C-B1D9-6027234A010A}" srcId="{9BF584C2-F315-6D4F-B06E-967452EF4DB8}" destId="{34A2101D-4243-8E4B-B96B-48DB35FEAD97}" srcOrd="1" destOrd="0" parTransId="{00EA9FE8-1739-C946-8574-53FA181182FA}" sibTransId="{D2A6CA0F-44BE-6143-9FA0-EBF552D1A7CE}"/>
    <dgm:cxn modelId="{47D70E0C-E551-BE43-805B-51C39CAD0213}" type="presParOf" srcId="{658915AB-7284-C844-8451-EB674D8E4876}" destId="{CC6C1F04-0201-7947-A6DE-E79997F6FD74}" srcOrd="0" destOrd="0" presId="urn:microsoft.com/office/officeart/2005/8/layout/vProcess5"/>
    <dgm:cxn modelId="{9E7605C3-259D-D240-9EBE-358135435B48}" type="presParOf" srcId="{658915AB-7284-C844-8451-EB674D8E4876}" destId="{0C2BB5B5-59E4-5843-B885-50AAB05C52BD}" srcOrd="1" destOrd="0" presId="urn:microsoft.com/office/officeart/2005/8/layout/vProcess5"/>
    <dgm:cxn modelId="{CA321531-EC9F-F94C-BADE-029191C7DD92}" type="presParOf" srcId="{658915AB-7284-C844-8451-EB674D8E4876}" destId="{AD9D3B8F-B0FA-0F40-81F4-A4C76E5422FA}" srcOrd="2" destOrd="0" presId="urn:microsoft.com/office/officeart/2005/8/layout/vProcess5"/>
    <dgm:cxn modelId="{AF26C9C9-E766-6641-A0E6-205E0F8FCBD8}" type="presParOf" srcId="{658915AB-7284-C844-8451-EB674D8E4876}" destId="{A86B4F6A-2FEC-E44E-9569-480C69076C4C}" srcOrd="3" destOrd="0" presId="urn:microsoft.com/office/officeart/2005/8/layout/vProcess5"/>
    <dgm:cxn modelId="{F4BF5ACC-0A04-E146-B8CD-6DFED3F6AEF9}" type="presParOf" srcId="{658915AB-7284-C844-8451-EB674D8E4876}" destId="{38AD612C-01FD-0B46-BA15-76FE8F121A3D}" srcOrd="4" destOrd="0" presId="urn:microsoft.com/office/officeart/2005/8/layout/vProcess5"/>
    <dgm:cxn modelId="{7C08CD5F-70D6-184D-A8CC-1889A65AE3D6}" type="presParOf" srcId="{658915AB-7284-C844-8451-EB674D8E4876}" destId="{EE154B91-0C79-2543-9738-772AE751C0AC}" srcOrd="5" destOrd="0" presId="urn:microsoft.com/office/officeart/2005/8/layout/vProcess5"/>
    <dgm:cxn modelId="{82B1B2FF-9754-C749-BBB9-C9E858ECB0DD}" type="presParOf" srcId="{658915AB-7284-C844-8451-EB674D8E4876}" destId="{6383C033-C15E-7F4A-B40B-59A947D07FD1}" srcOrd="6" destOrd="0" presId="urn:microsoft.com/office/officeart/2005/8/layout/vProcess5"/>
    <dgm:cxn modelId="{5FBDD795-19B9-9249-AE2C-C8A918CC1D63}" type="presParOf" srcId="{658915AB-7284-C844-8451-EB674D8E4876}" destId="{ACE2C922-D7FA-C545-AF5B-EA5F86E46B78}" srcOrd="7" destOrd="0" presId="urn:microsoft.com/office/officeart/2005/8/layout/vProcess5"/>
    <dgm:cxn modelId="{08C5247C-FB80-B246-85E5-E5AD4564606D}" type="presParOf" srcId="{658915AB-7284-C844-8451-EB674D8E4876}" destId="{9575E8FC-03F2-284D-A6B4-D6D90CC0531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F584C2-F315-6D4F-B06E-967452EF4DB8}" type="doc">
      <dgm:prSet loTypeId="urn:microsoft.com/office/officeart/2005/8/layout/vProcess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FD59AE40-19A1-5144-B470-5E1EACD90778}">
      <dgm:prSet/>
      <dgm:spPr/>
      <dgm:t>
        <a:bodyPr/>
        <a:lstStyle/>
        <a:p>
          <a:r>
            <a:rPr lang="en-US"/>
            <a:t>Increase the resolution</a:t>
          </a:r>
          <a:endParaRPr lang="en-GB"/>
        </a:p>
      </dgm:t>
    </dgm:pt>
    <dgm:pt modelId="{62102281-993C-7B4F-BAC3-232E9F4D6174}" type="parTrans" cxnId="{8CD40F75-EC75-CF4A-A2E2-CF6912CE25F3}">
      <dgm:prSet/>
      <dgm:spPr/>
      <dgm:t>
        <a:bodyPr/>
        <a:lstStyle/>
        <a:p>
          <a:endParaRPr lang="en-GB"/>
        </a:p>
      </dgm:t>
    </dgm:pt>
    <dgm:pt modelId="{55FCD78F-9470-B245-93E0-D1635D5168E4}" type="sibTrans" cxnId="{8CD40F75-EC75-CF4A-A2E2-CF6912CE25F3}">
      <dgm:prSet/>
      <dgm:spPr/>
      <dgm:t>
        <a:bodyPr/>
        <a:lstStyle/>
        <a:p>
          <a:endParaRPr lang="en-GB"/>
        </a:p>
      </dgm:t>
    </dgm:pt>
    <dgm:pt modelId="{34A2101D-4243-8E4B-B96B-48DB35FEAD97}">
      <dgm:prSet/>
      <dgm:spPr/>
      <dgm:t>
        <a:bodyPr/>
        <a:lstStyle/>
        <a:p>
          <a:r>
            <a:rPr lang="en-US" dirty="0"/>
            <a:t>See the patterns</a:t>
          </a:r>
          <a:endParaRPr lang="en-GB" dirty="0"/>
        </a:p>
      </dgm:t>
    </dgm:pt>
    <dgm:pt modelId="{00EA9FE8-1739-C946-8574-53FA181182FA}" type="parTrans" cxnId="{58DD27FC-A740-F44C-B1D9-6027234A010A}">
      <dgm:prSet/>
      <dgm:spPr/>
      <dgm:t>
        <a:bodyPr/>
        <a:lstStyle/>
        <a:p>
          <a:endParaRPr lang="en-GB"/>
        </a:p>
      </dgm:t>
    </dgm:pt>
    <dgm:pt modelId="{D2A6CA0F-44BE-6143-9FA0-EBF552D1A7CE}" type="sibTrans" cxnId="{58DD27FC-A740-F44C-B1D9-6027234A010A}">
      <dgm:prSet/>
      <dgm:spPr/>
      <dgm:t>
        <a:bodyPr/>
        <a:lstStyle/>
        <a:p>
          <a:endParaRPr lang="en-GB"/>
        </a:p>
      </dgm:t>
    </dgm:pt>
    <dgm:pt modelId="{2FDD1B4E-B8D6-3144-9FB4-E326A5D2C346}">
      <dgm:prSet/>
      <dgm:spPr/>
      <dgm:t>
        <a:bodyPr/>
        <a:lstStyle/>
        <a:p>
          <a:r>
            <a:rPr lang="en-US"/>
            <a:t>Stop the Spread</a:t>
          </a:r>
          <a:endParaRPr lang="en-GB"/>
        </a:p>
      </dgm:t>
    </dgm:pt>
    <dgm:pt modelId="{C766BB52-7FA1-2E49-A7A5-1B279301301D}" type="parTrans" cxnId="{F6A2953B-37ED-F249-8BC9-DE32EBAD2D3B}">
      <dgm:prSet/>
      <dgm:spPr/>
      <dgm:t>
        <a:bodyPr/>
        <a:lstStyle/>
        <a:p>
          <a:endParaRPr lang="en-GB"/>
        </a:p>
      </dgm:t>
    </dgm:pt>
    <dgm:pt modelId="{6A8112A0-6515-3F4D-A010-D1F533153EE3}" type="sibTrans" cxnId="{F6A2953B-37ED-F249-8BC9-DE32EBAD2D3B}">
      <dgm:prSet/>
      <dgm:spPr/>
      <dgm:t>
        <a:bodyPr/>
        <a:lstStyle/>
        <a:p>
          <a:endParaRPr lang="en-GB"/>
        </a:p>
      </dgm:t>
    </dgm:pt>
    <dgm:pt modelId="{658915AB-7284-C844-8451-EB674D8E4876}" type="pres">
      <dgm:prSet presAssocID="{9BF584C2-F315-6D4F-B06E-967452EF4DB8}" presName="outerComposite" presStyleCnt="0">
        <dgm:presLayoutVars>
          <dgm:chMax val="5"/>
          <dgm:dir/>
          <dgm:resizeHandles val="exact"/>
        </dgm:presLayoutVars>
      </dgm:prSet>
      <dgm:spPr/>
    </dgm:pt>
    <dgm:pt modelId="{CC6C1F04-0201-7947-A6DE-E79997F6FD74}" type="pres">
      <dgm:prSet presAssocID="{9BF584C2-F315-6D4F-B06E-967452EF4DB8}" presName="dummyMaxCanvas" presStyleCnt="0">
        <dgm:presLayoutVars/>
      </dgm:prSet>
      <dgm:spPr/>
    </dgm:pt>
    <dgm:pt modelId="{0C2BB5B5-59E4-5843-B885-50AAB05C52BD}" type="pres">
      <dgm:prSet presAssocID="{9BF584C2-F315-6D4F-B06E-967452EF4DB8}" presName="ThreeNodes_1" presStyleLbl="node1" presStyleIdx="0" presStyleCnt="3" custLinFactNeighborX="-7017" custLinFactNeighborY="-6081">
        <dgm:presLayoutVars>
          <dgm:bulletEnabled val="1"/>
        </dgm:presLayoutVars>
      </dgm:prSet>
      <dgm:spPr/>
    </dgm:pt>
    <dgm:pt modelId="{AD9D3B8F-B0FA-0F40-81F4-A4C76E5422FA}" type="pres">
      <dgm:prSet presAssocID="{9BF584C2-F315-6D4F-B06E-967452EF4DB8}" presName="ThreeNodes_2" presStyleLbl="node1" presStyleIdx="1" presStyleCnt="3">
        <dgm:presLayoutVars>
          <dgm:bulletEnabled val="1"/>
        </dgm:presLayoutVars>
      </dgm:prSet>
      <dgm:spPr/>
    </dgm:pt>
    <dgm:pt modelId="{A86B4F6A-2FEC-E44E-9569-480C69076C4C}" type="pres">
      <dgm:prSet presAssocID="{9BF584C2-F315-6D4F-B06E-967452EF4DB8}" presName="ThreeNodes_3" presStyleLbl="node1" presStyleIdx="2" presStyleCnt="3">
        <dgm:presLayoutVars>
          <dgm:bulletEnabled val="1"/>
        </dgm:presLayoutVars>
      </dgm:prSet>
      <dgm:spPr/>
    </dgm:pt>
    <dgm:pt modelId="{38AD612C-01FD-0B46-BA15-76FE8F121A3D}" type="pres">
      <dgm:prSet presAssocID="{9BF584C2-F315-6D4F-B06E-967452EF4DB8}" presName="ThreeConn_1-2" presStyleLbl="fgAccFollowNode1" presStyleIdx="0" presStyleCnt="2">
        <dgm:presLayoutVars>
          <dgm:bulletEnabled val="1"/>
        </dgm:presLayoutVars>
      </dgm:prSet>
      <dgm:spPr/>
    </dgm:pt>
    <dgm:pt modelId="{EE154B91-0C79-2543-9738-772AE751C0AC}" type="pres">
      <dgm:prSet presAssocID="{9BF584C2-F315-6D4F-B06E-967452EF4DB8}" presName="ThreeConn_2-3" presStyleLbl="fgAccFollowNode1" presStyleIdx="1" presStyleCnt="2">
        <dgm:presLayoutVars>
          <dgm:bulletEnabled val="1"/>
        </dgm:presLayoutVars>
      </dgm:prSet>
      <dgm:spPr/>
    </dgm:pt>
    <dgm:pt modelId="{6383C033-C15E-7F4A-B40B-59A947D07FD1}" type="pres">
      <dgm:prSet presAssocID="{9BF584C2-F315-6D4F-B06E-967452EF4DB8}" presName="ThreeNodes_1_text" presStyleLbl="node1" presStyleIdx="2" presStyleCnt="3">
        <dgm:presLayoutVars>
          <dgm:bulletEnabled val="1"/>
        </dgm:presLayoutVars>
      </dgm:prSet>
      <dgm:spPr/>
    </dgm:pt>
    <dgm:pt modelId="{ACE2C922-D7FA-C545-AF5B-EA5F86E46B78}" type="pres">
      <dgm:prSet presAssocID="{9BF584C2-F315-6D4F-B06E-967452EF4DB8}" presName="ThreeNodes_2_text" presStyleLbl="node1" presStyleIdx="2" presStyleCnt="3">
        <dgm:presLayoutVars>
          <dgm:bulletEnabled val="1"/>
        </dgm:presLayoutVars>
      </dgm:prSet>
      <dgm:spPr/>
    </dgm:pt>
    <dgm:pt modelId="{9575E8FC-03F2-284D-A6B4-D6D90CC0531F}" type="pres">
      <dgm:prSet presAssocID="{9BF584C2-F315-6D4F-B06E-967452EF4DB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43C1915-8BA5-D14E-8949-F7EDBAC1E0E0}" type="presOf" srcId="{9BF584C2-F315-6D4F-B06E-967452EF4DB8}" destId="{658915AB-7284-C844-8451-EB674D8E4876}" srcOrd="0" destOrd="0" presId="urn:microsoft.com/office/officeart/2005/8/layout/vProcess5"/>
    <dgm:cxn modelId="{088FA724-EDE9-1848-A28C-4A0E13DA39B4}" type="presOf" srcId="{34A2101D-4243-8E4B-B96B-48DB35FEAD97}" destId="{ACE2C922-D7FA-C545-AF5B-EA5F86E46B78}" srcOrd="1" destOrd="0" presId="urn:microsoft.com/office/officeart/2005/8/layout/vProcess5"/>
    <dgm:cxn modelId="{F6A2953B-37ED-F249-8BC9-DE32EBAD2D3B}" srcId="{9BF584C2-F315-6D4F-B06E-967452EF4DB8}" destId="{2FDD1B4E-B8D6-3144-9FB4-E326A5D2C346}" srcOrd="2" destOrd="0" parTransId="{C766BB52-7FA1-2E49-A7A5-1B279301301D}" sibTransId="{6A8112A0-6515-3F4D-A010-D1F533153EE3}"/>
    <dgm:cxn modelId="{F879F940-6CE1-5E45-92A6-6D07BEE759BB}" type="presOf" srcId="{2FDD1B4E-B8D6-3144-9FB4-E326A5D2C346}" destId="{9575E8FC-03F2-284D-A6B4-D6D90CC0531F}" srcOrd="1" destOrd="0" presId="urn:microsoft.com/office/officeart/2005/8/layout/vProcess5"/>
    <dgm:cxn modelId="{B362EE74-8792-9045-BEFF-98DE30ED4C86}" type="presOf" srcId="{FD59AE40-19A1-5144-B470-5E1EACD90778}" destId="{0C2BB5B5-59E4-5843-B885-50AAB05C52BD}" srcOrd="0" destOrd="0" presId="urn:microsoft.com/office/officeart/2005/8/layout/vProcess5"/>
    <dgm:cxn modelId="{8CD40F75-EC75-CF4A-A2E2-CF6912CE25F3}" srcId="{9BF584C2-F315-6D4F-B06E-967452EF4DB8}" destId="{FD59AE40-19A1-5144-B470-5E1EACD90778}" srcOrd="0" destOrd="0" parTransId="{62102281-993C-7B4F-BAC3-232E9F4D6174}" sibTransId="{55FCD78F-9470-B245-93E0-D1635D5168E4}"/>
    <dgm:cxn modelId="{B7354781-A680-A440-82C1-31AEE3820C21}" type="presOf" srcId="{FD59AE40-19A1-5144-B470-5E1EACD90778}" destId="{6383C033-C15E-7F4A-B40B-59A947D07FD1}" srcOrd="1" destOrd="0" presId="urn:microsoft.com/office/officeart/2005/8/layout/vProcess5"/>
    <dgm:cxn modelId="{7ADDF183-990F-0341-A4B2-CB293A0550EE}" type="presOf" srcId="{55FCD78F-9470-B245-93E0-D1635D5168E4}" destId="{38AD612C-01FD-0B46-BA15-76FE8F121A3D}" srcOrd="0" destOrd="0" presId="urn:microsoft.com/office/officeart/2005/8/layout/vProcess5"/>
    <dgm:cxn modelId="{B3B0F69F-6134-C143-A60D-447894FDB822}" type="presOf" srcId="{D2A6CA0F-44BE-6143-9FA0-EBF552D1A7CE}" destId="{EE154B91-0C79-2543-9738-772AE751C0AC}" srcOrd="0" destOrd="0" presId="urn:microsoft.com/office/officeart/2005/8/layout/vProcess5"/>
    <dgm:cxn modelId="{B4C1D4C4-5A98-7F45-9973-BE0FEEA8AE92}" type="presOf" srcId="{2FDD1B4E-B8D6-3144-9FB4-E326A5D2C346}" destId="{A86B4F6A-2FEC-E44E-9569-480C69076C4C}" srcOrd="0" destOrd="0" presId="urn:microsoft.com/office/officeart/2005/8/layout/vProcess5"/>
    <dgm:cxn modelId="{7304F1D9-7956-3445-BECC-8C680849E3D6}" type="presOf" srcId="{34A2101D-4243-8E4B-B96B-48DB35FEAD97}" destId="{AD9D3B8F-B0FA-0F40-81F4-A4C76E5422FA}" srcOrd="0" destOrd="0" presId="urn:microsoft.com/office/officeart/2005/8/layout/vProcess5"/>
    <dgm:cxn modelId="{58DD27FC-A740-F44C-B1D9-6027234A010A}" srcId="{9BF584C2-F315-6D4F-B06E-967452EF4DB8}" destId="{34A2101D-4243-8E4B-B96B-48DB35FEAD97}" srcOrd="1" destOrd="0" parTransId="{00EA9FE8-1739-C946-8574-53FA181182FA}" sibTransId="{D2A6CA0F-44BE-6143-9FA0-EBF552D1A7CE}"/>
    <dgm:cxn modelId="{47D70E0C-E551-BE43-805B-51C39CAD0213}" type="presParOf" srcId="{658915AB-7284-C844-8451-EB674D8E4876}" destId="{CC6C1F04-0201-7947-A6DE-E79997F6FD74}" srcOrd="0" destOrd="0" presId="urn:microsoft.com/office/officeart/2005/8/layout/vProcess5"/>
    <dgm:cxn modelId="{9E7605C3-259D-D240-9EBE-358135435B48}" type="presParOf" srcId="{658915AB-7284-C844-8451-EB674D8E4876}" destId="{0C2BB5B5-59E4-5843-B885-50AAB05C52BD}" srcOrd="1" destOrd="0" presId="urn:microsoft.com/office/officeart/2005/8/layout/vProcess5"/>
    <dgm:cxn modelId="{CA321531-EC9F-F94C-BADE-029191C7DD92}" type="presParOf" srcId="{658915AB-7284-C844-8451-EB674D8E4876}" destId="{AD9D3B8F-B0FA-0F40-81F4-A4C76E5422FA}" srcOrd="2" destOrd="0" presId="urn:microsoft.com/office/officeart/2005/8/layout/vProcess5"/>
    <dgm:cxn modelId="{AF26C9C9-E766-6641-A0E6-205E0F8FCBD8}" type="presParOf" srcId="{658915AB-7284-C844-8451-EB674D8E4876}" destId="{A86B4F6A-2FEC-E44E-9569-480C69076C4C}" srcOrd="3" destOrd="0" presId="urn:microsoft.com/office/officeart/2005/8/layout/vProcess5"/>
    <dgm:cxn modelId="{F4BF5ACC-0A04-E146-B8CD-6DFED3F6AEF9}" type="presParOf" srcId="{658915AB-7284-C844-8451-EB674D8E4876}" destId="{38AD612C-01FD-0B46-BA15-76FE8F121A3D}" srcOrd="4" destOrd="0" presId="urn:microsoft.com/office/officeart/2005/8/layout/vProcess5"/>
    <dgm:cxn modelId="{7C08CD5F-70D6-184D-A8CC-1889A65AE3D6}" type="presParOf" srcId="{658915AB-7284-C844-8451-EB674D8E4876}" destId="{EE154B91-0C79-2543-9738-772AE751C0AC}" srcOrd="5" destOrd="0" presId="urn:microsoft.com/office/officeart/2005/8/layout/vProcess5"/>
    <dgm:cxn modelId="{82B1B2FF-9754-C749-BBB9-C9E858ECB0DD}" type="presParOf" srcId="{658915AB-7284-C844-8451-EB674D8E4876}" destId="{6383C033-C15E-7F4A-B40B-59A947D07FD1}" srcOrd="6" destOrd="0" presId="urn:microsoft.com/office/officeart/2005/8/layout/vProcess5"/>
    <dgm:cxn modelId="{5FBDD795-19B9-9249-AE2C-C8A918CC1D63}" type="presParOf" srcId="{658915AB-7284-C844-8451-EB674D8E4876}" destId="{ACE2C922-D7FA-C545-AF5B-EA5F86E46B78}" srcOrd="7" destOrd="0" presId="urn:microsoft.com/office/officeart/2005/8/layout/vProcess5"/>
    <dgm:cxn modelId="{08C5247C-FB80-B246-85E5-E5AD4564606D}" type="presParOf" srcId="{658915AB-7284-C844-8451-EB674D8E4876}" destId="{9575E8FC-03F2-284D-A6B4-D6D90CC0531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F7BAC-A428-8747-9BC8-7B074C806B5E}">
      <dsp:nvSpPr>
        <dsp:cNvPr id="0" name=""/>
        <dsp:cNvSpPr/>
      </dsp:nvSpPr>
      <dsp:spPr>
        <a:xfrm>
          <a:off x="0" y="389436"/>
          <a:ext cx="8596668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197" tIns="520700" rIns="66719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Command line and R package</a:t>
          </a:r>
        </a:p>
      </dsp:txBody>
      <dsp:txXfrm>
        <a:off x="0" y="389436"/>
        <a:ext cx="8596668" cy="1063125"/>
      </dsp:txXfrm>
    </dsp:sp>
    <dsp:sp modelId="{70128BAC-3222-8B40-8269-997862BF106A}">
      <dsp:nvSpPr>
        <dsp:cNvPr id="0" name=""/>
        <dsp:cNvSpPr/>
      </dsp:nvSpPr>
      <dsp:spPr>
        <a:xfrm>
          <a:off x="429833" y="20436"/>
          <a:ext cx="6017667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54" tIns="0" rIns="22745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Phylogeny based classification tool</a:t>
          </a:r>
        </a:p>
      </dsp:txBody>
      <dsp:txXfrm>
        <a:off x="465859" y="56462"/>
        <a:ext cx="5945615" cy="665948"/>
      </dsp:txXfrm>
    </dsp:sp>
    <dsp:sp modelId="{B7488E4E-BE30-DF4D-A291-75FFF27B7F4A}">
      <dsp:nvSpPr>
        <dsp:cNvPr id="0" name=""/>
        <dsp:cNvSpPr/>
      </dsp:nvSpPr>
      <dsp:spPr>
        <a:xfrm>
          <a:off x="0" y="1956561"/>
          <a:ext cx="859666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ACF2D-1A00-AF4A-9E63-32FA42235779}">
      <dsp:nvSpPr>
        <dsp:cNvPr id="0" name=""/>
        <dsp:cNvSpPr/>
      </dsp:nvSpPr>
      <dsp:spPr>
        <a:xfrm>
          <a:off x="429833" y="1587561"/>
          <a:ext cx="6017667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54" tIns="0" rIns="22745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Over 4 fold increase in resolution</a:t>
          </a:r>
        </a:p>
      </dsp:txBody>
      <dsp:txXfrm>
        <a:off x="465859" y="1623587"/>
        <a:ext cx="5945615" cy="665948"/>
      </dsp:txXfrm>
    </dsp:sp>
    <dsp:sp modelId="{421CF280-F6FC-0C47-A4A2-C3C5128DBAA3}">
      <dsp:nvSpPr>
        <dsp:cNvPr id="0" name=""/>
        <dsp:cNvSpPr/>
      </dsp:nvSpPr>
      <dsp:spPr>
        <a:xfrm>
          <a:off x="0" y="3090561"/>
          <a:ext cx="859666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95BA4-AD35-8C4A-800E-866123976B04}">
      <dsp:nvSpPr>
        <dsp:cNvPr id="0" name=""/>
        <dsp:cNvSpPr/>
      </dsp:nvSpPr>
      <dsp:spPr>
        <a:xfrm>
          <a:off x="429833" y="2721561"/>
          <a:ext cx="6017667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54" tIns="0" rIns="227454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Does the analysis for you!</a:t>
          </a:r>
        </a:p>
      </dsp:txBody>
      <dsp:txXfrm>
        <a:off x="465859" y="2757587"/>
        <a:ext cx="5945615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BB5B5-59E4-5843-B885-50AAB05C52BD}">
      <dsp:nvSpPr>
        <dsp:cNvPr id="0" name=""/>
        <dsp:cNvSpPr/>
      </dsp:nvSpPr>
      <dsp:spPr>
        <a:xfrm>
          <a:off x="0" y="0"/>
          <a:ext cx="2459064" cy="4225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Increase the resolution</a:t>
          </a:r>
          <a:endParaRPr lang="en-GB" sz="1500" kern="1200"/>
        </a:p>
      </dsp:txBody>
      <dsp:txXfrm>
        <a:off x="12377" y="12377"/>
        <a:ext cx="2003063" cy="397829"/>
      </dsp:txXfrm>
    </dsp:sp>
    <dsp:sp modelId="{AD9D3B8F-B0FA-0F40-81F4-A4C76E5422FA}">
      <dsp:nvSpPr>
        <dsp:cNvPr id="0" name=""/>
        <dsp:cNvSpPr/>
      </dsp:nvSpPr>
      <dsp:spPr>
        <a:xfrm>
          <a:off x="216976" y="493014"/>
          <a:ext cx="2459064" cy="422583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See the patterns</a:t>
          </a:r>
          <a:endParaRPr lang="en-GB" sz="1500" kern="1200" dirty="0"/>
        </a:p>
      </dsp:txBody>
      <dsp:txXfrm>
        <a:off x="229353" y="505391"/>
        <a:ext cx="1942654" cy="397829"/>
      </dsp:txXfrm>
    </dsp:sp>
    <dsp:sp modelId="{A86B4F6A-2FEC-E44E-9569-480C69076C4C}">
      <dsp:nvSpPr>
        <dsp:cNvPr id="0" name=""/>
        <dsp:cNvSpPr/>
      </dsp:nvSpPr>
      <dsp:spPr>
        <a:xfrm>
          <a:off x="433952" y="986028"/>
          <a:ext cx="2459064" cy="422583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Stop the Spread</a:t>
          </a:r>
          <a:endParaRPr lang="en-GB" sz="1500" kern="1200"/>
        </a:p>
      </dsp:txBody>
      <dsp:txXfrm>
        <a:off x="446329" y="998405"/>
        <a:ext cx="1942654" cy="397829"/>
      </dsp:txXfrm>
    </dsp:sp>
    <dsp:sp modelId="{38AD612C-01FD-0B46-BA15-76FE8F121A3D}">
      <dsp:nvSpPr>
        <dsp:cNvPr id="0" name=""/>
        <dsp:cNvSpPr/>
      </dsp:nvSpPr>
      <dsp:spPr>
        <a:xfrm>
          <a:off x="2184385" y="320459"/>
          <a:ext cx="274679" cy="27467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246188" y="320459"/>
        <a:ext cx="151073" cy="206696"/>
      </dsp:txXfrm>
    </dsp:sp>
    <dsp:sp modelId="{EE154B91-0C79-2543-9738-772AE751C0AC}">
      <dsp:nvSpPr>
        <dsp:cNvPr id="0" name=""/>
        <dsp:cNvSpPr/>
      </dsp:nvSpPr>
      <dsp:spPr>
        <a:xfrm>
          <a:off x="2401361" y="810656"/>
          <a:ext cx="274679" cy="27467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463164" y="810656"/>
        <a:ext cx="151073" cy="2066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BB5B5-59E4-5843-B885-50AAB05C52BD}">
      <dsp:nvSpPr>
        <dsp:cNvPr id="0" name=""/>
        <dsp:cNvSpPr/>
      </dsp:nvSpPr>
      <dsp:spPr>
        <a:xfrm>
          <a:off x="0" y="0"/>
          <a:ext cx="2459064" cy="4225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Increase the resolution</a:t>
          </a:r>
          <a:endParaRPr lang="en-GB" sz="1500" kern="1200"/>
        </a:p>
      </dsp:txBody>
      <dsp:txXfrm>
        <a:off x="12377" y="12377"/>
        <a:ext cx="2003063" cy="397829"/>
      </dsp:txXfrm>
    </dsp:sp>
    <dsp:sp modelId="{AD9D3B8F-B0FA-0F40-81F4-A4C76E5422FA}">
      <dsp:nvSpPr>
        <dsp:cNvPr id="0" name=""/>
        <dsp:cNvSpPr/>
      </dsp:nvSpPr>
      <dsp:spPr>
        <a:xfrm>
          <a:off x="216976" y="493014"/>
          <a:ext cx="2459064" cy="422583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See the patterns</a:t>
          </a:r>
          <a:endParaRPr lang="en-GB" sz="1500" kern="1200" dirty="0"/>
        </a:p>
      </dsp:txBody>
      <dsp:txXfrm>
        <a:off x="229353" y="505391"/>
        <a:ext cx="1942654" cy="397829"/>
      </dsp:txXfrm>
    </dsp:sp>
    <dsp:sp modelId="{A86B4F6A-2FEC-E44E-9569-480C69076C4C}">
      <dsp:nvSpPr>
        <dsp:cNvPr id="0" name=""/>
        <dsp:cNvSpPr/>
      </dsp:nvSpPr>
      <dsp:spPr>
        <a:xfrm>
          <a:off x="433952" y="986028"/>
          <a:ext cx="2459064" cy="422583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Stop the Spread</a:t>
          </a:r>
          <a:endParaRPr lang="en-GB" sz="1500" kern="1200"/>
        </a:p>
      </dsp:txBody>
      <dsp:txXfrm>
        <a:off x="446329" y="998405"/>
        <a:ext cx="1942654" cy="397829"/>
      </dsp:txXfrm>
    </dsp:sp>
    <dsp:sp modelId="{38AD612C-01FD-0B46-BA15-76FE8F121A3D}">
      <dsp:nvSpPr>
        <dsp:cNvPr id="0" name=""/>
        <dsp:cNvSpPr/>
      </dsp:nvSpPr>
      <dsp:spPr>
        <a:xfrm>
          <a:off x="2184385" y="320459"/>
          <a:ext cx="274679" cy="27467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246188" y="320459"/>
        <a:ext cx="151073" cy="206696"/>
      </dsp:txXfrm>
    </dsp:sp>
    <dsp:sp modelId="{EE154B91-0C79-2543-9738-772AE751C0AC}">
      <dsp:nvSpPr>
        <dsp:cNvPr id="0" name=""/>
        <dsp:cNvSpPr/>
      </dsp:nvSpPr>
      <dsp:spPr>
        <a:xfrm>
          <a:off x="2401361" y="810656"/>
          <a:ext cx="274679" cy="27467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463164" y="810656"/>
        <a:ext cx="151073" cy="2066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BB5B5-59E4-5843-B885-50AAB05C52BD}">
      <dsp:nvSpPr>
        <dsp:cNvPr id="0" name=""/>
        <dsp:cNvSpPr/>
      </dsp:nvSpPr>
      <dsp:spPr>
        <a:xfrm>
          <a:off x="0" y="0"/>
          <a:ext cx="3783168" cy="4948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Increase the resolution</a:t>
          </a:r>
          <a:endParaRPr lang="en-GB" sz="2100" kern="1200"/>
        </a:p>
      </dsp:txBody>
      <dsp:txXfrm>
        <a:off x="14493" y="14493"/>
        <a:ext cx="3249224" cy="465828"/>
      </dsp:txXfrm>
    </dsp:sp>
    <dsp:sp modelId="{AD9D3B8F-B0FA-0F40-81F4-A4C76E5422FA}">
      <dsp:nvSpPr>
        <dsp:cNvPr id="0" name=""/>
        <dsp:cNvSpPr/>
      </dsp:nvSpPr>
      <dsp:spPr>
        <a:xfrm>
          <a:off x="333809" y="577284"/>
          <a:ext cx="3783168" cy="494814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See the patterns</a:t>
          </a:r>
          <a:endParaRPr lang="en-GB" sz="2100" kern="1200" dirty="0"/>
        </a:p>
      </dsp:txBody>
      <dsp:txXfrm>
        <a:off x="348302" y="591777"/>
        <a:ext cx="3098744" cy="465828"/>
      </dsp:txXfrm>
    </dsp:sp>
    <dsp:sp modelId="{A86B4F6A-2FEC-E44E-9569-480C69076C4C}">
      <dsp:nvSpPr>
        <dsp:cNvPr id="0" name=""/>
        <dsp:cNvSpPr/>
      </dsp:nvSpPr>
      <dsp:spPr>
        <a:xfrm>
          <a:off x="667618" y="1154568"/>
          <a:ext cx="3783168" cy="494814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Stop the Spread</a:t>
          </a:r>
          <a:endParaRPr lang="en-GB" sz="2100" kern="1200"/>
        </a:p>
      </dsp:txBody>
      <dsp:txXfrm>
        <a:off x="682111" y="1169061"/>
        <a:ext cx="3098744" cy="465828"/>
      </dsp:txXfrm>
    </dsp:sp>
    <dsp:sp modelId="{38AD612C-01FD-0B46-BA15-76FE8F121A3D}">
      <dsp:nvSpPr>
        <dsp:cNvPr id="0" name=""/>
        <dsp:cNvSpPr/>
      </dsp:nvSpPr>
      <dsp:spPr>
        <a:xfrm>
          <a:off x="3461539" y="375234"/>
          <a:ext cx="321629" cy="32162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533906" y="375234"/>
        <a:ext cx="176895" cy="242026"/>
      </dsp:txXfrm>
    </dsp:sp>
    <dsp:sp modelId="{EE154B91-0C79-2543-9738-772AE751C0AC}">
      <dsp:nvSpPr>
        <dsp:cNvPr id="0" name=""/>
        <dsp:cNvSpPr/>
      </dsp:nvSpPr>
      <dsp:spPr>
        <a:xfrm>
          <a:off x="3795348" y="949219"/>
          <a:ext cx="321629" cy="32162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867715" y="949219"/>
        <a:ext cx="176895" cy="242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720BC-7D2D-A74B-8678-B87665F85B6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819D2-3868-6449-AA8B-C79FE6B9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90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819D2-3868-6449-AA8B-C79FE6B918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8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59,000 per year</a:t>
            </a:r>
          </a:p>
          <a:p>
            <a:r>
              <a:rPr lang="en-US" dirty="0"/>
              <a:t>8.6 billion dollars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strand negative sense RNA virus from Lyssavirus genus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2019, Mexico became the first country to be validated by the World Health Organisation for eliminating human deaths from dog-mediated rabies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D8B5-32B5-D741-8B07-45FCC7898B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21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Troupin</a:t>
            </a:r>
            <a:r>
              <a:rPr lang="en-US" dirty="0"/>
              <a:t> 6 (figure)</a:t>
            </a:r>
          </a:p>
          <a:p>
            <a:r>
              <a:rPr lang="en-US" dirty="0"/>
              <a:t>Fischer 4</a:t>
            </a:r>
          </a:p>
          <a:p>
            <a:r>
              <a:rPr lang="en-US" dirty="0"/>
              <a:t>Africa 3 only mongoose</a:t>
            </a:r>
          </a:p>
          <a:p>
            <a:endParaRPr lang="en-US" dirty="0"/>
          </a:p>
          <a:p>
            <a:r>
              <a:rPr lang="en-US" dirty="0"/>
              <a:t>Box bats vs dogs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226EE-A62E-3548-8338-F51E30D7E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1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819D2-3868-6449-AA8B-C79FE6B918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5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819D2-3868-6449-AA8B-C79FE6B918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10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BD8B5-32B5-D741-8B07-45FCC7898B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38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15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8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2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2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7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2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E0EF-4FE0-EF4F-A692-E0E6D5CDD776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B6C8C-6A6A-8A4D-83A6-31CD8739C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mailto:Kathryn.Campbell@Glasgow.ac.uk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2267B-D4CC-6FB8-5AFA-AD6F33EA4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050271"/>
            <a:ext cx="6138402" cy="153054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4800" dirty="0"/>
              <a:t>MADDOG: Updated Classifications for Genomic Surveillance of Rabies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1E5F8-9E5D-534C-AB46-7FD2E0D17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671" y="3651741"/>
            <a:ext cx="8207265" cy="33876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/>
              <a:t>Kathryn Campbell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>
                <a:hlinkClick r:id="rId3"/>
              </a:rPr>
              <a:t>Kathryn.Campbell@Glasgow.ac.uk</a:t>
            </a:r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01A353-1C7E-C41C-A169-380899913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9" r="2" b="12446"/>
          <a:stretch/>
        </p:blipFill>
        <p:spPr bwMode="auto">
          <a:xfrm>
            <a:off x="8251150" y="11"/>
            <a:ext cx="3940848" cy="23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12059-ACBB-A571-E980-CEEF41CA8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"/>
          <a:stretch/>
        </p:blipFill>
        <p:spPr bwMode="auto">
          <a:xfrm>
            <a:off x="7225748" y="-3"/>
            <a:ext cx="4966252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33093D0-4748-64D3-AE3F-EA37747D0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/>
          <a:stretch/>
        </p:blipFill>
        <p:spPr bwMode="auto">
          <a:xfrm>
            <a:off x="7225748" y="3429003"/>
            <a:ext cx="4966252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13A223-CCCA-9998-0BEA-DB780CDE2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6"/>
          <a:stretch/>
        </p:blipFill>
        <p:spPr bwMode="auto">
          <a:xfrm>
            <a:off x="0" y="5751724"/>
            <a:ext cx="3435543" cy="11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5426DD3A-E667-7929-932D-744DACAF838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3671" y="4691123"/>
            <a:ext cx="724289" cy="526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0B37FC-ACE3-5EE0-D74E-8296287FDA82}"/>
              </a:ext>
            </a:extLst>
          </p:cNvPr>
          <p:cNvSpPr txBox="1"/>
          <p:nvPr/>
        </p:nvSpPr>
        <p:spPr>
          <a:xfrm>
            <a:off x="1543774" y="4768457"/>
            <a:ext cx="2183713" cy="37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ThatKatC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5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2-10-26 at 19.09.10.mov" descr="Screen Recording 2022-10-26 at 19.09.10.mov">
            <a:hlinkClick r:id="" action="ppaction://media"/>
            <a:extLst>
              <a:ext uri="{FF2B5EF4-FFF2-40B4-BE49-F238E27FC236}">
                <a16:creationId xmlns:a16="http://schemas.microsoft.com/office/drawing/2014/main" id="{4DFB229C-B249-C006-4F4A-E25591ABFE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085.55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3-10-25 at 00.42.32.mov">
            <a:hlinkClick r:id="" action="ppaction://media"/>
            <a:extLst>
              <a:ext uri="{FF2B5EF4-FFF2-40B4-BE49-F238E27FC236}">
                <a16:creationId xmlns:a16="http://schemas.microsoft.com/office/drawing/2014/main" id="{227A2E90-AB75-BFF6-64F1-F1954D5117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185133"/>
          </a:xfrm>
        </p:spPr>
      </p:pic>
    </p:spTree>
    <p:extLst>
      <p:ext uri="{BB962C8B-B14F-4D97-AF65-F5344CB8AC3E}">
        <p14:creationId xmlns:p14="http://schemas.microsoft.com/office/powerpoint/2010/main" val="167679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E11E-8518-4A1B-3277-B6F4DB25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4724400" cy="1485900"/>
          </a:xfrm>
        </p:spPr>
        <p:txBody>
          <a:bodyPr>
            <a:normAutofit/>
          </a:bodyPr>
          <a:lstStyle/>
          <a:p>
            <a:r>
              <a:rPr lang="en-US" dirty="0"/>
              <a:t>Moving forwards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3E4DAE-5DFB-C2EC-5704-AECC2D8A6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7" y="1638300"/>
            <a:ext cx="4187483" cy="47625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Detailed global analysis</a:t>
            </a:r>
          </a:p>
          <a:p>
            <a:pPr lvl="1"/>
            <a:r>
              <a:rPr lang="en-US" dirty="0"/>
              <a:t>Areas of persistence</a:t>
            </a:r>
          </a:p>
          <a:p>
            <a:pPr lvl="1"/>
            <a:r>
              <a:rPr lang="en-US" dirty="0"/>
              <a:t>Host associations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Lineage specific differences</a:t>
            </a:r>
          </a:p>
          <a:p>
            <a:pPr lvl="1"/>
            <a:r>
              <a:rPr lang="en-US" dirty="0"/>
              <a:t>Evolutionary analysis</a:t>
            </a:r>
          </a:p>
          <a:p>
            <a:pPr lvl="1"/>
            <a:r>
              <a:rPr lang="en-US" dirty="0"/>
              <a:t>Amino acid substitutions</a:t>
            </a:r>
          </a:p>
          <a:p>
            <a:pPr lvl="2"/>
            <a:r>
              <a:rPr lang="en-US" dirty="0"/>
              <a:t>Impact</a:t>
            </a:r>
          </a:p>
          <a:p>
            <a:pPr lvl="1"/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832968-D875-ABF2-DB3B-D9E46E830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7" t="31915" r="28090" b="32978"/>
          <a:stretch/>
        </p:blipFill>
        <p:spPr>
          <a:xfrm>
            <a:off x="4654295" y="1576309"/>
            <a:ext cx="7537706" cy="4291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AD46AA-5D8A-BB46-D9C7-108FBAB27DC3}"/>
              </a:ext>
            </a:extLst>
          </p:cNvPr>
          <p:cNvSpPr/>
          <p:nvPr/>
        </p:nvSpPr>
        <p:spPr>
          <a:xfrm>
            <a:off x="10552176" y="3099816"/>
            <a:ext cx="699516" cy="196596"/>
          </a:xfrm>
          <a:prstGeom prst="rect">
            <a:avLst/>
          </a:prstGeom>
          <a:solidFill>
            <a:srgbClr val="90C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(</a:t>
            </a:r>
            <a:r>
              <a:rPr lang="en-US" sz="1050" b="1" dirty="0" err="1"/>
              <a:t>Essel</a:t>
            </a:r>
            <a:r>
              <a:rPr lang="en-US" sz="105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996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3D94-2ACA-A03C-1D46-7724A890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23309-1E52-19DB-AA27-B82109CE1FDE}"/>
              </a:ext>
            </a:extLst>
          </p:cNvPr>
          <p:cNvSpPr txBox="1"/>
          <p:nvPr/>
        </p:nvSpPr>
        <p:spPr>
          <a:xfrm>
            <a:off x="902440" y="2499077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Katie Hampson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Kirstyn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Brunker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 Gifford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Roman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Biek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Durrant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 Arnold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A8E669-18D1-7DB8-94F2-F23955E43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6"/>
          <a:stretch/>
        </p:blipFill>
        <p:spPr bwMode="auto">
          <a:xfrm>
            <a:off x="902440" y="1769258"/>
            <a:ext cx="2035292" cy="6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70D90-627A-8DF2-CB18-9015E8178A37}"/>
              </a:ext>
            </a:extLst>
          </p:cNvPr>
          <p:cNvSpPr txBox="1"/>
          <p:nvPr/>
        </p:nvSpPr>
        <p:spPr>
          <a:xfrm>
            <a:off x="3347724" y="2499076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Andrew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Rambaut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O’Toole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Verity Hill</a:t>
            </a:r>
          </a:p>
        </p:txBody>
      </p:sp>
      <p:pic>
        <p:nvPicPr>
          <p:cNvPr id="7170" name="Picture 2" descr="The University of Edinburgh | The University of Edinburgh">
            <a:extLst>
              <a:ext uri="{FF2B5EF4-FFF2-40B4-BE49-F238E27FC236}">
                <a16:creationId xmlns:a16="http://schemas.microsoft.com/office/drawing/2014/main" id="{2FF82A3B-39AB-9468-CFCB-1080F9C9B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24" y="1748551"/>
            <a:ext cx="2752493" cy="6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niversity of Nairobi | Committed to Scholarly Excellence">
            <a:extLst>
              <a:ext uri="{FF2B5EF4-FFF2-40B4-BE49-F238E27FC236}">
                <a16:creationId xmlns:a16="http://schemas.microsoft.com/office/drawing/2014/main" id="{3F930CD2-835D-281B-3DD4-1784D6FEB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55" y="1270000"/>
            <a:ext cx="2382078" cy="119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87DF3-1723-AF41-D2EA-37707918FB84}"/>
              </a:ext>
            </a:extLst>
          </p:cNvPr>
          <p:cNvSpPr txBox="1"/>
          <p:nvPr/>
        </p:nvSpPr>
        <p:spPr>
          <a:xfrm>
            <a:off x="6357164" y="2520761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Gurdeep Jaswant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4C11670B-F131-54BE-7BAF-286726DD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54" y="1479277"/>
            <a:ext cx="757607" cy="95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A63DF8-7A0A-96B1-0A9F-D09A6612E4B8}"/>
              </a:ext>
            </a:extLst>
          </p:cNvPr>
          <p:cNvSpPr txBox="1"/>
          <p:nvPr/>
        </p:nvSpPr>
        <p:spPr>
          <a:xfrm>
            <a:off x="8802448" y="2520760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Criselda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Bautista</a:t>
            </a:r>
          </a:p>
        </p:txBody>
      </p:sp>
    </p:spTree>
    <p:extLst>
      <p:ext uri="{BB962C8B-B14F-4D97-AF65-F5344CB8AC3E}">
        <p14:creationId xmlns:p14="http://schemas.microsoft.com/office/powerpoint/2010/main" val="362796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BD584A2E-04E2-7F20-E5BC-B52024988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5" r="3" b="40567"/>
          <a:stretch/>
        </p:blipFill>
        <p:spPr bwMode="auto">
          <a:xfrm>
            <a:off x="20" y="10"/>
            <a:ext cx="4635480" cy="342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A093DE3-DA37-C0F7-C439-6091CCCEF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823"/>
          <a:stretch/>
        </p:blipFill>
        <p:spPr bwMode="auto">
          <a:xfrm>
            <a:off x="20" y="3548987"/>
            <a:ext cx="4635480" cy="330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89D0FE9-DC0C-E739-2F2E-FCCE01202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9" r="2" b="12446"/>
          <a:stretch/>
        </p:blipFill>
        <p:spPr bwMode="auto">
          <a:xfrm>
            <a:off x="4738959" y="10"/>
            <a:ext cx="7453039" cy="442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3A1DF74-722B-26DE-46E1-A23C248A2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24411" b="1"/>
          <a:stretch/>
        </p:blipFill>
        <p:spPr bwMode="auto">
          <a:xfrm>
            <a:off x="4735912" y="4526276"/>
            <a:ext cx="2430949" cy="23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189DEDD-0AD3-ABD6-FE99-F130224C7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4" r="-3" b="25482"/>
          <a:stretch/>
        </p:blipFill>
        <p:spPr bwMode="auto">
          <a:xfrm>
            <a:off x="7267272" y="4526276"/>
            <a:ext cx="2412157" cy="23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2F889ED-0205-EFA2-75AD-C4B052108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7" t="72821" r="20928"/>
          <a:stretch/>
        </p:blipFill>
        <p:spPr bwMode="auto">
          <a:xfrm>
            <a:off x="9779840" y="4526275"/>
            <a:ext cx="2409112" cy="23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7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8F22-D958-C606-1854-8E1AAFA58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68" y="609600"/>
            <a:ext cx="5498361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Rabies elimination “Zero by 30”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DC86747-88F4-3A16-224A-0B905B04B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082" y="2367627"/>
            <a:ext cx="5549732" cy="3880773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90000"/>
              </a:lnSpc>
              <a:buNone/>
            </a:pPr>
            <a:endParaRPr lang="en-GB" sz="1800" dirty="0"/>
          </a:p>
          <a:p>
            <a:pPr>
              <a:lnSpc>
                <a:spcPct val="90000"/>
              </a:lnSpc>
            </a:pPr>
            <a:r>
              <a:rPr lang="en-GB" sz="1800" dirty="0"/>
              <a:t>Huge global collaboration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I</a:t>
            </a:r>
            <a:r>
              <a:rPr lang="en-GB" sz="1800" b="0" i="0" u="none" strike="noStrike" dirty="0">
                <a:effectLst/>
              </a:rPr>
              <a:t>mplementation 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M</a:t>
            </a:r>
            <a:r>
              <a:rPr lang="en-GB" sz="1800" b="0" i="0" u="none" strike="noStrike" dirty="0">
                <a:effectLst/>
              </a:rPr>
              <a:t>onitoring and evaluation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Policy updates</a:t>
            </a:r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F2E1E33-4362-5BA0-3299-528D4AD7C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6" r="660"/>
          <a:stretch/>
        </p:blipFill>
        <p:spPr>
          <a:xfrm>
            <a:off x="7525132" y="10"/>
            <a:ext cx="4666868" cy="3448414"/>
          </a:xfrm>
          <a:prstGeom prst="rect">
            <a:avLst/>
          </a:prstGeom>
          <a:noFill/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75BB465-3ACA-C288-A9A3-44DDB785C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1" b="2"/>
          <a:stretch/>
        </p:blipFill>
        <p:spPr bwMode="auto">
          <a:xfrm>
            <a:off x="7528308" y="3437472"/>
            <a:ext cx="4657341" cy="34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0E1C79-272A-E348-8B1A-CA436EC0A1DF}"/>
              </a:ext>
            </a:extLst>
          </p:cNvPr>
          <p:cNvSpPr txBox="1"/>
          <p:nvPr/>
        </p:nvSpPr>
        <p:spPr>
          <a:xfrm>
            <a:off x="5319694" y="1371794"/>
            <a:ext cx="6872306" cy="3539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3200" b="1" dirty="0"/>
              <a:t>What is circulating?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3200" b="1" dirty="0"/>
              <a:t>Where is it coming from?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3200" b="1" dirty="0"/>
              <a:t>Why is it persisting?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32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3200" b="1" dirty="0"/>
              <a:t>How can we stop it?</a:t>
            </a:r>
            <a:endParaRPr lang="en-US" sz="60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223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BD97-9575-4F46-B532-8852B6A3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49927"/>
            <a:ext cx="8596668" cy="1320800"/>
          </a:xfrm>
        </p:spPr>
        <p:txBody>
          <a:bodyPr anchor="t">
            <a:normAutofit/>
          </a:bodyPr>
          <a:lstStyle/>
          <a:p>
            <a:r>
              <a:rPr lang="en-GB" b="0" i="0" u="none" strike="noStrike" dirty="0">
                <a:effectLst/>
              </a:rPr>
              <a:t>The global rabies phylogeny reveals large-scale geographic structure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CCAE23-209E-43FD-81B8-196FC7990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2063972"/>
            <a:ext cx="5870575" cy="4562475"/>
          </a:xfrm>
        </p:spPr>
        <p:txBody>
          <a:bodyPr>
            <a:normAutofit/>
          </a:bodyPr>
          <a:lstStyle/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2D050"/>
              </a:buClr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MT"/>
              </a:rPr>
              <a:t>2 major phylogenetic groups; bat related and dog related (5-7 clades)</a:t>
            </a:r>
          </a:p>
          <a:p>
            <a:pPr marL="914400" lvl="2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2D050"/>
              </a:buClr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MT"/>
            </a:endParaRP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2D050"/>
              </a:buClr>
              <a:buSzTx/>
            </a:pPr>
            <a:r>
              <a:rPr lang="en-GB" sz="2000" dirty="0"/>
              <a:t>Same geographical area group closely together</a:t>
            </a:r>
          </a:p>
          <a:p>
            <a:pPr lvl="1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2D050"/>
              </a:buClr>
              <a:buSzTx/>
            </a:pPr>
            <a:r>
              <a:rPr lang="en-GB" sz="1800" dirty="0"/>
              <a:t>Host species also important but less so</a:t>
            </a:r>
          </a:p>
          <a:p>
            <a:pPr lvl="1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2D050"/>
              </a:buClr>
              <a:buSzTx/>
            </a:pPr>
            <a:r>
              <a:rPr lang="en-GB" sz="1800" dirty="0"/>
              <a:t>Major clades are segregated by barriers</a:t>
            </a:r>
          </a:p>
          <a:p>
            <a:pPr lvl="2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92D050"/>
              </a:buClr>
              <a:buSzTx/>
            </a:pPr>
            <a:r>
              <a:rPr lang="en-GB" sz="1600" dirty="0"/>
              <a:t>Oceans, mountain ranges, human factors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C9A2E4-2E82-FE4F-BDDC-71179E2D71F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636"/>
          <a:stretch/>
        </p:blipFill>
        <p:spPr bwMode="auto">
          <a:xfrm>
            <a:off x="7115175" y="1570727"/>
            <a:ext cx="5076825" cy="5127344"/>
          </a:xfrm>
          <a:prstGeom prst="rect">
            <a:avLst/>
          </a:prstGeom>
          <a:noFill/>
        </p:spPr>
      </p:pic>
      <p:pic>
        <p:nvPicPr>
          <p:cNvPr id="1026" name="Picture 2" descr="page1image38778560">
            <a:extLst>
              <a:ext uri="{FF2B5EF4-FFF2-40B4-BE49-F238E27FC236}">
                <a16:creationId xmlns:a16="http://schemas.microsoft.com/office/drawing/2014/main" id="{CB439377-77C2-334F-B22F-E31FC81E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36525"/>
            <a:ext cx="660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38770304">
            <a:extLst>
              <a:ext uri="{FF2B5EF4-FFF2-40B4-BE49-F238E27FC236}">
                <a16:creationId xmlns:a16="http://schemas.microsoft.com/office/drawing/2014/main" id="{1434DCC2-2F3A-7C44-8519-9CEF9414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-136525"/>
            <a:ext cx="1879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28A63-03DF-0B48-BBD6-9E0904D602D3}"/>
              </a:ext>
            </a:extLst>
          </p:cNvPr>
          <p:cNvSpPr txBox="1"/>
          <p:nvPr/>
        </p:nvSpPr>
        <p:spPr>
          <a:xfrm>
            <a:off x="10768915" y="5913617"/>
            <a:ext cx="1651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Troupin</a:t>
            </a:r>
            <a:r>
              <a:rPr lang="en-GB" dirty="0"/>
              <a:t> et. al (2016) </a:t>
            </a:r>
          </a:p>
          <a:p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C298EAFF-804E-4CB4-6F89-437BE87587A9}"/>
              </a:ext>
            </a:extLst>
          </p:cNvPr>
          <p:cNvSpPr/>
          <p:nvPr/>
        </p:nvSpPr>
        <p:spPr>
          <a:xfrm rot="4916988">
            <a:off x="10164041" y="3976042"/>
            <a:ext cx="1728197" cy="1764255"/>
          </a:xfrm>
          <a:prstGeom prst="rtTriangle">
            <a:avLst/>
          </a:prstGeom>
          <a:solidFill>
            <a:schemeClr val="accent5"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4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AFB1-1825-6A97-BCD7-43A31609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effectLst/>
              </a:rPr>
              <a:t>Greater phylogenetic resolution is needed to guide control programmes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885D5-6D69-602D-F6F7-FD6EAB098146}"/>
              </a:ext>
            </a:extLst>
          </p:cNvPr>
          <p:cNvSpPr txBox="1"/>
          <p:nvPr/>
        </p:nvSpPr>
        <p:spPr>
          <a:xfrm>
            <a:off x="711869" y="1712343"/>
            <a:ext cx="4840705" cy="33655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Progress towards elimination, should see reduction in viral diversity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to see if any lineages have become extinct, or if any are persisting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this to direct elimination efforts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Monitor how we are progressing towards elimination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519F9-99B5-0EB7-1A08-D0DBDBF7CDCB}"/>
              </a:ext>
            </a:extLst>
          </p:cNvPr>
          <p:cNvSpPr txBox="1"/>
          <p:nvPr/>
        </p:nvSpPr>
        <p:spPr>
          <a:xfrm>
            <a:off x="6661485" y="1704170"/>
            <a:ext cx="5530515" cy="37810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Needs a high-definition classification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system is very broad – often only 1 subclade circulating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Can’t track changes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Needs to be universal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Lots of studies, but all define and name lineages differently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Can’t compare and communicate these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2DB85-C3EB-3AFE-03CB-A7398C9DE7EA}"/>
              </a:ext>
            </a:extLst>
          </p:cNvPr>
          <p:cNvSpPr txBox="1"/>
          <p:nvPr/>
        </p:nvSpPr>
        <p:spPr>
          <a:xfrm>
            <a:off x="1431324" y="5819111"/>
            <a:ext cx="9329351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Need one, high definition system to classify all rabies globally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4FFA73-2F8F-D699-93B4-5D9A310ABA26}"/>
              </a:ext>
            </a:extLst>
          </p:cNvPr>
          <p:cNvSpPr txBox="1"/>
          <p:nvPr/>
        </p:nvSpPr>
        <p:spPr>
          <a:xfrm>
            <a:off x="5599698" y="2481190"/>
            <a:ext cx="1014663" cy="52322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334111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F8EEF9-5DF3-66D8-33C1-FD3923F9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260951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MAD DOG</a:t>
            </a:r>
          </a:p>
        </p:txBody>
      </p:sp>
      <p:graphicFrame>
        <p:nvGraphicFramePr>
          <p:cNvPr id="3076" name="Content Placeholder 2">
            <a:extLst>
              <a:ext uri="{FF2B5EF4-FFF2-40B4-BE49-F238E27FC236}">
                <a16:creationId xmlns:a16="http://schemas.microsoft.com/office/drawing/2014/main" id="{B59F07AD-5FC4-173E-84A4-A214D17452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300365"/>
          <a:ext cx="8596668" cy="374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858A01-8F46-1C50-5A23-06B572854B3B}"/>
              </a:ext>
            </a:extLst>
          </p:cNvPr>
          <p:cNvSpPr txBox="1"/>
          <p:nvPr/>
        </p:nvSpPr>
        <p:spPr>
          <a:xfrm>
            <a:off x="3223647" y="814465"/>
            <a:ext cx="6075336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>
                <a:solidFill>
                  <a:srgbClr val="0070C0"/>
                </a:solidFill>
              </a:rPr>
              <a:t>M</a:t>
            </a:r>
            <a:r>
              <a:rPr lang="en-GB" sz="2400" b="1" dirty="0"/>
              <a:t>ethod for </a:t>
            </a:r>
            <a:r>
              <a:rPr lang="en-GB" sz="2400" b="1" u="sng" dirty="0">
                <a:solidFill>
                  <a:srgbClr val="0070C0"/>
                </a:solidFill>
              </a:rPr>
              <a:t>A</a:t>
            </a:r>
            <a:r>
              <a:rPr lang="en-GB" sz="2400" b="1" dirty="0"/>
              <a:t>ssignment, </a:t>
            </a:r>
            <a:r>
              <a:rPr lang="en-GB" sz="2400" b="1" u="sng" dirty="0">
                <a:solidFill>
                  <a:srgbClr val="0070C0"/>
                </a:solidFill>
              </a:rPr>
              <a:t>D</a:t>
            </a:r>
            <a:r>
              <a:rPr lang="en-GB" sz="2400" b="1" dirty="0"/>
              <a:t>efinition and </a:t>
            </a:r>
            <a:r>
              <a:rPr lang="en-GB" sz="2400" b="1" u="sng" dirty="0">
                <a:solidFill>
                  <a:srgbClr val="0070C0"/>
                </a:solidFill>
              </a:rPr>
              <a:t>D</a:t>
            </a:r>
            <a:r>
              <a:rPr lang="en-GB" sz="2400" b="1" dirty="0"/>
              <a:t>esignation </a:t>
            </a:r>
            <a:r>
              <a:rPr lang="en-GB" sz="2400" b="1" u="sng" dirty="0">
                <a:solidFill>
                  <a:srgbClr val="0070C0"/>
                </a:solidFill>
              </a:rPr>
              <a:t>O</a:t>
            </a:r>
            <a:r>
              <a:rPr lang="en-GB" sz="2400" b="1" dirty="0"/>
              <a:t>f </a:t>
            </a:r>
            <a:r>
              <a:rPr lang="en-GB" sz="2400" b="1" u="sng" dirty="0">
                <a:solidFill>
                  <a:srgbClr val="0070C0"/>
                </a:solidFill>
              </a:rPr>
              <a:t>G</a:t>
            </a:r>
            <a:r>
              <a:rPr lang="en-GB" sz="2400" b="1" dirty="0"/>
              <a:t>lobal Lineages</a:t>
            </a:r>
            <a:endParaRPr lang="en-US" sz="2400" b="1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0126D5-E2B8-12F0-C449-E6FEB279E9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58318" t="26774" r="885" b="24762"/>
          <a:stretch/>
        </p:blipFill>
        <p:spPr>
          <a:xfrm>
            <a:off x="9298982" y="4136593"/>
            <a:ext cx="2893017" cy="27214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A78247F-3480-CE09-B8E1-7ABE35C73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38" b="32786"/>
          <a:stretch/>
        </p:blipFill>
        <p:spPr bwMode="auto">
          <a:xfrm>
            <a:off x="9720674" y="1514103"/>
            <a:ext cx="2471326" cy="264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059DB1-FE1E-34FB-E389-376BBD7202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588" t="32061" r="13891" b="40745"/>
          <a:stretch/>
        </p:blipFill>
        <p:spPr>
          <a:xfrm>
            <a:off x="-3283" y="-11518"/>
            <a:ext cx="1508538" cy="1651965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549578-2D3B-4A7E-0CC4-7FDEC59A1F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017563"/>
              </p:ext>
            </p:extLst>
          </p:nvPr>
        </p:nvGraphicFramePr>
        <p:xfrm>
          <a:off x="9274002" y="71312"/>
          <a:ext cx="2893017" cy="1408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9233B6D-ADE8-96ED-6B69-682D262B40A1}"/>
              </a:ext>
            </a:extLst>
          </p:cNvPr>
          <p:cNvSpPr txBox="1"/>
          <p:nvPr/>
        </p:nvSpPr>
        <p:spPr>
          <a:xfrm>
            <a:off x="329609" y="6411433"/>
            <a:ext cx="627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Campbell et al. 2022, </a:t>
            </a:r>
            <a:r>
              <a:rPr lang="en-US" dirty="0" err="1"/>
              <a:t>PLoS</a:t>
            </a:r>
            <a:r>
              <a:rPr lang="en-US" dirty="0"/>
              <a:t> Pathogens</a:t>
            </a:r>
          </a:p>
        </p:txBody>
      </p:sp>
    </p:spTree>
    <p:extLst>
      <p:ext uri="{BB962C8B-B14F-4D97-AF65-F5344CB8AC3E}">
        <p14:creationId xmlns:p14="http://schemas.microsoft.com/office/powerpoint/2010/main" val="57628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F8EEF9-5DF3-66D8-33C1-FD3923F9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260951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MAD DOG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58A01-8F46-1C50-5A23-06B572854B3B}"/>
              </a:ext>
            </a:extLst>
          </p:cNvPr>
          <p:cNvSpPr txBox="1"/>
          <p:nvPr/>
        </p:nvSpPr>
        <p:spPr>
          <a:xfrm>
            <a:off x="3223647" y="814465"/>
            <a:ext cx="6075336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>
                <a:solidFill>
                  <a:srgbClr val="0070C0"/>
                </a:solidFill>
              </a:rPr>
              <a:t>M</a:t>
            </a:r>
            <a:r>
              <a:rPr lang="en-GB" sz="2400" b="1" dirty="0"/>
              <a:t>ethod for </a:t>
            </a:r>
            <a:r>
              <a:rPr lang="en-GB" sz="2400" b="1" u="sng" dirty="0">
                <a:solidFill>
                  <a:srgbClr val="0070C0"/>
                </a:solidFill>
              </a:rPr>
              <a:t>A</a:t>
            </a:r>
            <a:r>
              <a:rPr lang="en-GB" sz="2400" b="1" dirty="0"/>
              <a:t>ssignment, </a:t>
            </a:r>
            <a:r>
              <a:rPr lang="en-GB" sz="2400" b="1" u="sng" dirty="0">
                <a:solidFill>
                  <a:srgbClr val="0070C0"/>
                </a:solidFill>
              </a:rPr>
              <a:t>D</a:t>
            </a:r>
            <a:r>
              <a:rPr lang="en-GB" sz="2400" b="1" dirty="0"/>
              <a:t>efinition and </a:t>
            </a:r>
            <a:r>
              <a:rPr lang="en-GB" sz="2400" b="1" u="sng" dirty="0">
                <a:solidFill>
                  <a:srgbClr val="0070C0"/>
                </a:solidFill>
              </a:rPr>
              <a:t>D</a:t>
            </a:r>
            <a:r>
              <a:rPr lang="en-GB" sz="2400" b="1" dirty="0"/>
              <a:t>esignation </a:t>
            </a:r>
            <a:r>
              <a:rPr lang="en-GB" sz="2400" b="1" u="sng" dirty="0">
                <a:solidFill>
                  <a:srgbClr val="0070C0"/>
                </a:solidFill>
              </a:rPr>
              <a:t>O</a:t>
            </a:r>
            <a:r>
              <a:rPr lang="en-GB" sz="2400" b="1" dirty="0"/>
              <a:t>f </a:t>
            </a:r>
            <a:r>
              <a:rPr lang="en-GB" sz="2400" b="1" u="sng" dirty="0">
                <a:solidFill>
                  <a:srgbClr val="0070C0"/>
                </a:solidFill>
              </a:rPr>
              <a:t>G</a:t>
            </a:r>
            <a:r>
              <a:rPr lang="en-GB" sz="2400" b="1" dirty="0"/>
              <a:t>lobal Lineages</a:t>
            </a:r>
            <a:endParaRPr lang="en-US" sz="2400" b="1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059DB1-FE1E-34FB-E389-376BBD720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88" t="32061" r="13891" b="40745"/>
          <a:stretch/>
        </p:blipFill>
        <p:spPr>
          <a:xfrm>
            <a:off x="-3283" y="-11518"/>
            <a:ext cx="1508538" cy="1651965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549578-2D3B-4A7E-0CC4-7FDEC59A1FA2}"/>
              </a:ext>
            </a:extLst>
          </p:cNvPr>
          <p:cNvGraphicFramePr/>
          <p:nvPr/>
        </p:nvGraphicFramePr>
        <p:xfrm>
          <a:off x="9274002" y="71312"/>
          <a:ext cx="2893017" cy="1408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9233B6D-ADE8-96ED-6B69-682D262B40A1}"/>
              </a:ext>
            </a:extLst>
          </p:cNvPr>
          <p:cNvSpPr txBox="1"/>
          <p:nvPr/>
        </p:nvSpPr>
        <p:spPr>
          <a:xfrm>
            <a:off x="329609" y="6411433"/>
            <a:ext cx="627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Campbell et al. 2022, </a:t>
            </a:r>
            <a:r>
              <a:rPr lang="en-US" dirty="0" err="1"/>
              <a:t>PLoS</a:t>
            </a:r>
            <a:r>
              <a:rPr lang="en-US" dirty="0"/>
              <a:t> Pathogens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4FCA8E6D-A9E4-F2B5-05C6-357DE63A61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486" t="33804" r="47496" b="60004"/>
          <a:stretch/>
        </p:blipFill>
        <p:spPr>
          <a:xfrm>
            <a:off x="425032" y="2487794"/>
            <a:ext cx="5143367" cy="68604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E01CB73-AFD2-0D2F-8B9F-F11AD278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32" y="3632048"/>
            <a:ext cx="8251136" cy="283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F9A64C-6F45-0FCD-BBD9-0D23CEEEF4EA}"/>
              </a:ext>
            </a:extLst>
          </p:cNvPr>
          <p:cNvSpPr/>
          <p:nvPr/>
        </p:nvSpPr>
        <p:spPr>
          <a:xfrm>
            <a:off x="8648418" y="1747080"/>
            <a:ext cx="3518601" cy="1783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Modelled after SARS-CoV-2 lineage designation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Different parameters to consider for rabies!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Time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Existing classifications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</a:rPr>
              <a:t>T</a:t>
            </a:r>
            <a:r>
              <a:rPr lang="en-GB" sz="1400" b="0" i="0" u="none" strike="noStrike" dirty="0">
                <a:solidFill>
                  <a:srgbClr val="FFFFFF"/>
                </a:solidFill>
                <a:effectLst/>
              </a:rPr>
              <a:t>racked since emergence vs decades of endemic circulation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5607F-3548-1ABE-529C-F0892B4AE67E}"/>
              </a:ext>
            </a:extLst>
          </p:cNvPr>
          <p:cNvSpPr txBox="1"/>
          <p:nvPr/>
        </p:nvSpPr>
        <p:spPr>
          <a:xfrm>
            <a:off x="457948" y="2174331"/>
            <a:ext cx="20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1B719-5354-D723-8DBD-52847A407A8E}"/>
              </a:ext>
            </a:extLst>
          </p:cNvPr>
          <p:cNvSpPr txBox="1"/>
          <p:nvPr/>
        </p:nvSpPr>
        <p:spPr>
          <a:xfrm>
            <a:off x="425032" y="3278697"/>
            <a:ext cx="20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Lineage Designation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3ABE82-1344-53DF-80CC-9D2DEF121E1A}"/>
              </a:ext>
            </a:extLst>
          </p:cNvPr>
          <p:cNvSpPr txBox="1"/>
          <p:nvPr/>
        </p:nvSpPr>
        <p:spPr>
          <a:xfrm>
            <a:off x="5320572" y="1635125"/>
            <a:ext cx="2094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METHODS</a:t>
            </a:r>
            <a:endParaRPr lang="en-US" b="1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FD5A5D-42BF-68FF-6E54-E778DCA720FC}"/>
              </a:ext>
            </a:extLst>
          </p:cNvPr>
          <p:cNvSpPr/>
          <p:nvPr/>
        </p:nvSpPr>
        <p:spPr>
          <a:xfrm>
            <a:off x="659219" y="2838893"/>
            <a:ext cx="1010093" cy="22328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7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360A57-6350-8568-CE7D-E9D208FE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622" y="71329"/>
            <a:ext cx="8596668" cy="1320800"/>
          </a:xfrm>
        </p:spPr>
        <p:txBody>
          <a:bodyPr/>
          <a:lstStyle/>
          <a:p>
            <a:r>
              <a:rPr lang="en-US" dirty="0"/>
              <a:t>MAD DOG- Partial Genomes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9A0A41-B9D3-1D59-FFB2-0F866403D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92"/>
          <a:stretch/>
        </p:blipFill>
        <p:spPr bwMode="auto">
          <a:xfrm>
            <a:off x="1543843" y="1009524"/>
            <a:ext cx="8951913" cy="22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E14996-B9DF-5591-009C-00DA0C6B990D}"/>
              </a:ext>
            </a:extLst>
          </p:cNvPr>
          <p:cNvSpPr/>
          <p:nvPr/>
        </p:nvSpPr>
        <p:spPr>
          <a:xfrm>
            <a:off x="7358742" y="1006711"/>
            <a:ext cx="3135521" cy="2231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additional 1958 sequences, additional 25 countries from 1939–2019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0529D-9753-3574-B008-AB44B6F2575C}"/>
              </a:ext>
            </a:extLst>
          </p:cNvPr>
          <p:cNvSpPr/>
          <p:nvPr/>
        </p:nvSpPr>
        <p:spPr>
          <a:xfrm>
            <a:off x="4221728" y="1013042"/>
            <a:ext cx="3135521" cy="2231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202020"/>
                </a:solidFill>
                <a:effectLst/>
                <a:latin typeface="Helvetica" pitchFamily="2" charset="0"/>
              </a:rPr>
              <a:t>650 WGS, 46 countries from 1950–2018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568F1-0007-4003-B25B-B074100F3742}"/>
              </a:ext>
            </a:extLst>
          </p:cNvPr>
          <p:cNvSpPr txBox="1"/>
          <p:nvPr/>
        </p:nvSpPr>
        <p:spPr>
          <a:xfrm>
            <a:off x="1879293" y="3408638"/>
            <a:ext cx="216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 subclades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2C116-659C-C98A-07C2-E5753B663D8A}"/>
              </a:ext>
            </a:extLst>
          </p:cNvPr>
          <p:cNvSpPr txBox="1"/>
          <p:nvPr/>
        </p:nvSpPr>
        <p:spPr>
          <a:xfrm>
            <a:off x="4936670" y="3396774"/>
            <a:ext cx="216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 lineages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B9B48-CF66-AD65-EA23-76AAF96FD43A}"/>
              </a:ext>
            </a:extLst>
          </p:cNvPr>
          <p:cNvSpPr txBox="1"/>
          <p:nvPr/>
        </p:nvSpPr>
        <p:spPr>
          <a:xfrm>
            <a:off x="7994049" y="3396774"/>
            <a:ext cx="216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96 lineages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C36613D5-24AE-629E-834D-81F721C5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11" t="13222" r="27846" b="4314"/>
          <a:stretch/>
        </p:blipFill>
        <p:spPr>
          <a:xfrm>
            <a:off x="1323136" y="3801860"/>
            <a:ext cx="2617493" cy="3056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15717-1729-9661-FAB0-FE12C2F565E0}"/>
              </a:ext>
            </a:extLst>
          </p:cNvPr>
          <p:cNvSpPr txBox="1"/>
          <p:nvPr/>
        </p:nvSpPr>
        <p:spPr>
          <a:xfrm>
            <a:off x="3138599" y="4960598"/>
            <a:ext cx="2166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RABV clades</a:t>
            </a:r>
          </a:p>
          <a:p>
            <a:pPr algn="ctr"/>
            <a:r>
              <a:rPr lang="en-US" dirty="0"/>
              <a:t> -</a:t>
            </a:r>
          </a:p>
          <a:p>
            <a:pPr algn="ctr"/>
            <a:r>
              <a:rPr lang="en-US" dirty="0"/>
              <a:t>355 lineages</a:t>
            </a:r>
          </a:p>
        </p:txBody>
      </p:sp>
    </p:spTree>
    <p:extLst>
      <p:ext uri="{BB962C8B-B14F-4D97-AF65-F5344CB8AC3E}">
        <p14:creationId xmlns:p14="http://schemas.microsoft.com/office/powerpoint/2010/main" val="339627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6" grpId="0" animBg="1"/>
      <p:bldP spid="8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CDE0B2F-745E-16F1-7872-CF034F80A8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228132"/>
              </p:ext>
            </p:extLst>
          </p:nvPr>
        </p:nvGraphicFramePr>
        <p:xfrm>
          <a:off x="3612932" y="320592"/>
          <a:ext cx="4450787" cy="1649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E989284-07FC-E95F-51F9-4EEDEAB90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51254" r="44942" b="2141"/>
          <a:stretch/>
        </p:blipFill>
        <p:spPr bwMode="auto">
          <a:xfrm>
            <a:off x="0" y="3453661"/>
            <a:ext cx="3314699" cy="34220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9D9E647-7342-4ADD-BEC2-B344C9861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51254" r="44942" b="2141"/>
          <a:stretch/>
        </p:blipFill>
        <p:spPr bwMode="auto">
          <a:xfrm>
            <a:off x="0" y="6997"/>
            <a:ext cx="3314699" cy="34220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65A1DC-311C-70DA-8A58-803507657571}"/>
              </a:ext>
            </a:extLst>
          </p:cNvPr>
          <p:cNvSpPr/>
          <p:nvPr/>
        </p:nvSpPr>
        <p:spPr>
          <a:xfrm>
            <a:off x="0" y="320592"/>
            <a:ext cx="228600" cy="308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DDBA8-56F5-BA99-700F-E42A76F0A3EE}"/>
              </a:ext>
            </a:extLst>
          </p:cNvPr>
          <p:cNvSpPr/>
          <p:nvPr/>
        </p:nvSpPr>
        <p:spPr>
          <a:xfrm>
            <a:off x="2629184" y="44681"/>
            <a:ext cx="676275" cy="46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5CD8E-1CAC-DFEE-E928-BDEC22C303EE}"/>
              </a:ext>
            </a:extLst>
          </p:cNvPr>
          <p:cNvSpPr/>
          <p:nvPr/>
        </p:nvSpPr>
        <p:spPr>
          <a:xfrm>
            <a:off x="2598012" y="3466683"/>
            <a:ext cx="676275" cy="46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F0F481-794A-4A41-6268-6601EAAFE611}"/>
              </a:ext>
            </a:extLst>
          </p:cNvPr>
          <p:cNvSpPr/>
          <p:nvPr/>
        </p:nvSpPr>
        <p:spPr>
          <a:xfrm>
            <a:off x="0" y="3670622"/>
            <a:ext cx="338137" cy="46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10B555-F5DC-5E4D-F8EE-789C4505AFED}"/>
              </a:ext>
            </a:extLst>
          </p:cNvPr>
          <p:cNvSpPr/>
          <p:nvPr/>
        </p:nvSpPr>
        <p:spPr>
          <a:xfrm>
            <a:off x="2440005" y="1746986"/>
            <a:ext cx="242870" cy="2469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830BB-F8FE-74C5-18CE-894C4FFF9034}"/>
              </a:ext>
            </a:extLst>
          </p:cNvPr>
          <p:cNvSpPr/>
          <p:nvPr/>
        </p:nvSpPr>
        <p:spPr>
          <a:xfrm>
            <a:off x="3071829" y="1235810"/>
            <a:ext cx="242870" cy="2546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CB47FB-67F7-F1C5-7D38-3897ED6ABFF9}"/>
              </a:ext>
            </a:extLst>
          </p:cNvPr>
          <p:cNvSpPr/>
          <p:nvPr/>
        </p:nvSpPr>
        <p:spPr>
          <a:xfrm>
            <a:off x="2297365" y="1850799"/>
            <a:ext cx="134682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37B6C-2866-4915-530B-FD02D872E4B2}"/>
              </a:ext>
            </a:extLst>
          </p:cNvPr>
          <p:cNvSpPr/>
          <p:nvPr/>
        </p:nvSpPr>
        <p:spPr>
          <a:xfrm>
            <a:off x="2764650" y="1805033"/>
            <a:ext cx="134682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20522-2AE0-BD21-66D0-D9769B9FBD72}"/>
              </a:ext>
            </a:extLst>
          </p:cNvPr>
          <p:cNvSpPr/>
          <p:nvPr/>
        </p:nvSpPr>
        <p:spPr>
          <a:xfrm>
            <a:off x="1769015" y="2315943"/>
            <a:ext cx="134682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88D529C-A6EF-DFBC-30D2-A6D454010EF4}"/>
              </a:ext>
            </a:extLst>
          </p:cNvPr>
          <p:cNvSpPr/>
          <p:nvPr/>
        </p:nvSpPr>
        <p:spPr>
          <a:xfrm>
            <a:off x="2891520" y="2783213"/>
            <a:ext cx="134682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3B3788-2DAF-CEBC-070B-E65E475B30EF}"/>
              </a:ext>
            </a:extLst>
          </p:cNvPr>
          <p:cNvSpPr/>
          <p:nvPr/>
        </p:nvSpPr>
        <p:spPr>
          <a:xfrm>
            <a:off x="3071829" y="2988651"/>
            <a:ext cx="134682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918ECB-5EA4-B456-D0BE-0FDEE048DC77}"/>
              </a:ext>
            </a:extLst>
          </p:cNvPr>
          <p:cNvSpPr/>
          <p:nvPr/>
        </p:nvSpPr>
        <p:spPr>
          <a:xfrm>
            <a:off x="2899332" y="3072901"/>
            <a:ext cx="134683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5FDF8B-965D-8FF4-737E-C9AC2EECA3D5}"/>
              </a:ext>
            </a:extLst>
          </p:cNvPr>
          <p:cNvSpPr/>
          <p:nvPr/>
        </p:nvSpPr>
        <p:spPr>
          <a:xfrm>
            <a:off x="2985581" y="2988651"/>
            <a:ext cx="134683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D3F4CB-6F52-3DA9-0097-D07703733BB9}"/>
              </a:ext>
            </a:extLst>
          </p:cNvPr>
          <p:cNvSpPr/>
          <p:nvPr/>
        </p:nvSpPr>
        <p:spPr>
          <a:xfrm>
            <a:off x="3034015" y="1850799"/>
            <a:ext cx="134683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B1911A-90F3-5CEB-0BAB-3D316C6CC073}"/>
              </a:ext>
            </a:extLst>
          </p:cNvPr>
          <p:cNvSpPr/>
          <p:nvPr/>
        </p:nvSpPr>
        <p:spPr>
          <a:xfrm>
            <a:off x="2194344" y="725157"/>
            <a:ext cx="134683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F314D45-692C-9467-10FA-324ED3B1B1A6}"/>
              </a:ext>
            </a:extLst>
          </p:cNvPr>
          <p:cNvSpPr/>
          <p:nvPr/>
        </p:nvSpPr>
        <p:spPr>
          <a:xfrm>
            <a:off x="1836356" y="542432"/>
            <a:ext cx="134683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4D6F21-BAB4-838B-A45A-97AD65ECF91D}"/>
              </a:ext>
            </a:extLst>
          </p:cNvPr>
          <p:cNvSpPr/>
          <p:nvPr/>
        </p:nvSpPr>
        <p:spPr>
          <a:xfrm>
            <a:off x="1364118" y="241985"/>
            <a:ext cx="134683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CE3D29-636F-BBF1-4145-CB4C14528767}"/>
              </a:ext>
            </a:extLst>
          </p:cNvPr>
          <p:cNvSpPr/>
          <p:nvPr/>
        </p:nvSpPr>
        <p:spPr>
          <a:xfrm>
            <a:off x="1400974" y="124491"/>
            <a:ext cx="134683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08A9F8-80E5-2034-7059-141F6809E6C7}"/>
              </a:ext>
            </a:extLst>
          </p:cNvPr>
          <p:cNvSpPr/>
          <p:nvPr/>
        </p:nvSpPr>
        <p:spPr>
          <a:xfrm>
            <a:off x="1522666" y="156008"/>
            <a:ext cx="134683" cy="1191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5F63C3-3E62-56C5-2BE2-017F1EC4DCCF}"/>
              </a:ext>
            </a:extLst>
          </p:cNvPr>
          <p:cNvSpPr/>
          <p:nvPr/>
        </p:nvSpPr>
        <p:spPr>
          <a:xfrm>
            <a:off x="1516518" y="241984"/>
            <a:ext cx="310598" cy="3080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AB4809-6925-A323-186B-2310DDDEF136}"/>
              </a:ext>
            </a:extLst>
          </p:cNvPr>
          <p:cNvSpPr/>
          <p:nvPr/>
        </p:nvSpPr>
        <p:spPr>
          <a:xfrm>
            <a:off x="2127003" y="2251075"/>
            <a:ext cx="202024" cy="184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3F5D70-F331-2558-48AE-878B5CEDE869}"/>
              </a:ext>
            </a:extLst>
          </p:cNvPr>
          <p:cNvSpPr/>
          <p:nvPr/>
        </p:nvSpPr>
        <p:spPr>
          <a:xfrm>
            <a:off x="2144718" y="2447660"/>
            <a:ext cx="202024" cy="184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E7F2A4-162B-479A-135B-D22947F5C244}"/>
              </a:ext>
            </a:extLst>
          </p:cNvPr>
          <p:cNvSpPr/>
          <p:nvPr/>
        </p:nvSpPr>
        <p:spPr>
          <a:xfrm>
            <a:off x="2675369" y="2864195"/>
            <a:ext cx="202024" cy="184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D77F75-9FB2-D686-7757-F3D0C8BC9020}"/>
              </a:ext>
            </a:extLst>
          </p:cNvPr>
          <p:cNvSpPr/>
          <p:nvPr/>
        </p:nvSpPr>
        <p:spPr>
          <a:xfrm>
            <a:off x="2918240" y="1809856"/>
            <a:ext cx="202024" cy="184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65EC09-8C35-D842-FB97-9A7E6CC13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2" t="18019" b="41373"/>
          <a:stretch/>
        </p:blipFill>
        <p:spPr bwMode="auto">
          <a:xfrm>
            <a:off x="8301318" y="3465941"/>
            <a:ext cx="3890682" cy="340618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F7C46E3B-30C9-47DD-7F5E-9E10DFBAE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4" t="20908" r="57282" b="68122"/>
          <a:stretch/>
        </p:blipFill>
        <p:spPr bwMode="auto">
          <a:xfrm>
            <a:off x="11196918" y="5566411"/>
            <a:ext cx="887506" cy="92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334ECB-B7F7-BC5F-70A2-A7C873AEF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r="48126" b="56420"/>
          <a:stretch/>
        </p:blipFill>
        <p:spPr bwMode="auto">
          <a:xfrm>
            <a:off x="8301318" y="0"/>
            <a:ext cx="3909921" cy="348457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2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24DEA80-E8DC-207A-54FD-1517D813E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 t="2808" r="63266"/>
          <a:stretch/>
        </p:blipFill>
        <p:spPr bwMode="auto">
          <a:xfrm>
            <a:off x="6660800" y="0"/>
            <a:ext cx="2578100" cy="48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6B1DCDC-F66A-6521-D286-260C4FA8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466704" cy="370246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1CD282-814B-76CB-D4B8-7640FD653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8" t="42247" r="-395" b="-1660"/>
          <a:stretch/>
        </p:blipFill>
        <p:spPr bwMode="auto">
          <a:xfrm>
            <a:off x="8690126" y="2940025"/>
            <a:ext cx="3501874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DBE0FC9-80AB-07D0-C18F-3C1B605DC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0" t="15392" b="14277"/>
          <a:stretch/>
        </p:blipFill>
        <p:spPr bwMode="auto">
          <a:xfrm>
            <a:off x="479556" y="3702469"/>
            <a:ext cx="3581400" cy="31666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40F3A0-94F3-430B-61B3-EC65F51E1922}"/>
              </a:ext>
            </a:extLst>
          </p:cNvPr>
          <p:cNvSpPr/>
          <p:nvPr/>
        </p:nvSpPr>
        <p:spPr>
          <a:xfrm>
            <a:off x="8694135" y="2938794"/>
            <a:ext cx="229822" cy="31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074D6-4F9B-9977-BD7A-C603929654B2}"/>
              </a:ext>
            </a:extLst>
          </p:cNvPr>
          <p:cNvSpPr txBox="1"/>
          <p:nvPr/>
        </p:nvSpPr>
        <p:spPr>
          <a:xfrm>
            <a:off x="4540512" y="4835500"/>
            <a:ext cx="3855314" cy="95410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Identifying differences between lineages</a:t>
            </a:r>
          </a:p>
        </p:txBody>
      </p:sp>
    </p:spTree>
    <p:extLst>
      <p:ext uri="{BB962C8B-B14F-4D97-AF65-F5344CB8AC3E}">
        <p14:creationId xmlns:p14="http://schemas.microsoft.com/office/powerpoint/2010/main" val="17998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2931</TotalTime>
  <Words>470</Words>
  <Application>Microsoft Macintosh PowerPoint</Application>
  <PresentationFormat>Widescreen</PresentationFormat>
  <Paragraphs>113</Paragraphs>
  <Slides>14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ArialMT</vt:lpstr>
      <vt:lpstr>Calibri</vt:lpstr>
      <vt:lpstr>Calibri Light</vt:lpstr>
      <vt:lpstr>Helvetica</vt:lpstr>
      <vt:lpstr>Wingdings</vt:lpstr>
      <vt:lpstr>Wingdings 3</vt:lpstr>
      <vt:lpstr>Office Theme</vt:lpstr>
      <vt:lpstr>MADDOG: Updated Classifications for Genomic Surveillance of Rabies</vt:lpstr>
      <vt:lpstr>Rabies elimination “Zero by 30” </vt:lpstr>
      <vt:lpstr>The global rabies phylogeny reveals large-scale geographic structure</vt:lpstr>
      <vt:lpstr>Greater phylogenetic resolution is needed to guide control programmes</vt:lpstr>
      <vt:lpstr>MAD DOG</vt:lpstr>
      <vt:lpstr>MAD DOG</vt:lpstr>
      <vt:lpstr>MAD DOG- Partial Genomes</vt:lpstr>
      <vt:lpstr>PowerPoint Presentation</vt:lpstr>
      <vt:lpstr>PowerPoint Presentation</vt:lpstr>
      <vt:lpstr>PowerPoint Presentation</vt:lpstr>
      <vt:lpstr>PowerPoint Presentation</vt:lpstr>
      <vt:lpstr>Moving forwards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Genomic Surveillance Deliver:  A Lineage Classification and Nomenclature System to Inform Rabies Elimination </dc:title>
  <dc:creator>Kathryn Campbell (PGR)</dc:creator>
  <cp:lastModifiedBy>Kathryn Campbell (PGR)</cp:lastModifiedBy>
  <cp:revision>4</cp:revision>
  <dcterms:created xsi:type="dcterms:W3CDTF">2022-10-25T13:25:21Z</dcterms:created>
  <dcterms:modified xsi:type="dcterms:W3CDTF">2024-02-11T20:29:05Z</dcterms:modified>
</cp:coreProperties>
</file>